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0" r:id="rId6"/>
    <p:sldId id="258" r:id="rId7"/>
    <p:sldId id="259" r:id="rId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4AC00-79B0-4780-900F-85B6F56BA614}" v="12" dt="2024-09-27T12:17:41.295"/>
    <p1510:client id="{D0DC2274-FB37-440C-B08C-74AAEAC18405}" v="12" dt="2024-09-27T10:21:01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teles más Verdes - Daniela Finocchiaro" userId="89b860a1-b807-40b3-9f52-7a9d1b3b33c7" providerId="ADAL" clId="{D0DC2274-FB37-440C-B08C-74AAEAC18405}"/>
    <pc:docChg chg="undo custSel addSld modSld">
      <pc:chgData name="Hoteles más Verdes - Daniela Finocchiaro" userId="89b860a1-b807-40b3-9f52-7a9d1b3b33c7" providerId="ADAL" clId="{D0DC2274-FB37-440C-B08C-74AAEAC18405}" dt="2024-09-27T10:21:11.874" v="76" actId="1076"/>
      <pc:docMkLst>
        <pc:docMk/>
      </pc:docMkLst>
      <pc:sldChg chg="addSp delSp modSp mod">
        <pc:chgData name="Hoteles más Verdes - Daniela Finocchiaro" userId="89b860a1-b807-40b3-9f52-7a9d1b3b33c7" providerId="ADAL" clId="{D0DC2274-FB37-440C-B08C-74AAEAC18405}" dt="2024-09-27T10:18:50.143" v="36" actId="1076"/>
        <pc:sldMkLst>
          <pc:docMk/>
          <pc:sldMk cId="2310128763" sldId="256"/>
        </pc:sldMkLst>
        <pc:grpChg chg="add del mod">
          <ac:chgData name="Hoteles más Verdes - Daniela Finocchiaro" userId="89b860a1-b807-40b3-9f52-7a9d1b3b33c7" providerId="ADAL" clId="{D0DC2274-FB37-440C-B08C-74AAEAC18405}" dt="2024-09-27T10:14:16.270" v="14" actId="478"/>
          <ac:grpSpMkLst>
            <pc:docMk/>
            <pc:sldMk cId="2310128763" sldId="256"/>
            <ac:grpSpMk id="2" creationId="{7C092420-3EE9-0AA7-A36A-1FEEDF831A61}"/>
          </ac:grpSpMkLst>
        </pc:grpChg>
        <pc:grpChg chg="del mod">
          <ac:chgData name="Hoteles más Verdes - Daniela Finocchiaro" userId="89b860a1-b807-40b3-9f52-7a9d1b3b33c7" providerId="ADAL" clId="{D0DC2274-FB37-440C-B08C-74AAEAC18405}" dt="2024-09-27T10:18:18.308" v="25" actId="478"/>
          <ac:grpSpMkLst>
            <pc:docMk/>
            <pc:sldMk cId="2310128763" sldId="256"/>
            <ac:grpSpMk id="11" creationId="{972D5A1F-1D84-6FA2-0705-B5F4B094E2CF}"/>
          </ac:grpSpMkLst>
        </pc:grpChg>
        <pc:picChg chg="mod">
          <ac:chgData name="Hoteles más Verdes - Daniela Finocchiaro" userId="89b860a1-b807-40b3-9f52-7a9d1b3b33c7" providerId="ADAL" clId="{D0DC2274-FB37-440C-B08C-74AAEAC18405}" dt="2024-09-27T10:13:26.567" v="0"/>
          <ac:picMkLst>
            <pc:docMk/>
            <pc:sldMk cId="2310128763" sldId="256"/>
            <ac:picMk id="3" creationId="{BBFB7944-7FF7-F653-C72B-3E0D01A0E7AB}"/>
          </ac:picMkLst>
        </pc:picChg>
        <pc:picChg chg="mod">
          <ac:chgData name="Hoteles más Verdes - Daniela Finocchiaro" userId="89b860a1-b807-40b3-9f52-7a9d1b3b33c7" providerId="ADAL" clId="{D0DC2274-FB37-440C-B08C-74AAEAC18405}" dt="2024-09-27T10:13:26.567" v="0"/>
          <ac:picMkLst>
            <pc:docMk/>
            <pc:sldMk cId="2310128763" sldId="256"/>
            <ac:picMk id="4" creationId="{F3883B73-5CC6-DECF-1B2B-B8D45DD9A8A5}"/>
          </ac:picMkLst>
        </pc:picChg>
        <pc:picChg chg="mod">
          <ac:chgData name="Hoteles más Verdes - Daniela Finocchiaro" userId="89b860a1-b807-40b3-9f52-7a9d1b3b33c7" providerId="ADAL" clId="{D0DC2274-FB37-440C-B08C-74AAEAC18405}" dt="2024-09-27T10:13:54.554" v="8" actId="1076"/>
          <ac:picMkLst>
            <pc:docMk/>
            <pc:sldMk cId="2310128763" sldId="256"/>
            <ac:picMk id="5" creationId="{ABD8E73A-391B-FE00-7B32-4EE8264F03EF}"/>
          </ac:picMkLst>
        </pc:picChg>
        <pc:picChg chg="add mod">
          <ac:chgData name="Hoteles más Verdes - Daniela Finocchiaro" userId="89b860a1-b807-40b3-9f52-7a9d1b3b33c7" providerId="ADAL" clId="{D0DC2274-FB37-440C-B08C-74AAEAC18405}" dt="2024-09-27T10:18:50.143" v="36" actId="1076"/>
          <ac:picMkLst>
            <pc:docMk/>
            <pc:sldMk cId="2310128763" sldId="256"/>
            <ac:picMk id="9" creationId="{116A5933-A8AD-0F82-8070-412AA5D2EB65}"/>
          </ac:picMkLst>
        </pc:picChg>
        <pc:picChg chg="add mod">
          <ac:chgData name="Hoteles más Verdes - Daniela Finocchiaro" userId="89b860a1-b807-40b3-9f52-7a9d1b3b33c7" providerId="ADAL" clId="{D0DC2274-FB37-440C-B08C-74AAEAC18405}" dt="2024-09-27T10:18:48.072" v="35" actId="1076"/>
          <ac:picMkLst>
            <pc:docMk/>
            <pc:sldMk cId="2310128763" sldId="256"/>
            <ac:picMk id="13" creationId="{3B7DAD5D-3FFA-34FD-9AD8-A8A925D931D2}"/>
          </ac:picMkLst>
        </pc:picChg>
      </pc:sldChg>
      <pc:sldChg chg="addSp delSp modSp mod">
        <pc:chgData name="Hoteles más Verdes - Daniela Finocchiaro" userId="89b860a1-b807-40b3-9f52-7a9d1b3b33c7" providerId="ADAL" clId="{D0DC2274-FB37-440C-B08C-74AAEAC18405}" dt="2024-09-27T10:19:48.156" v="50" actId="1076"/>
        <pc:sldMkLst>
          <pc:docMk/>
          <pc:sldMk cId="1945116743" sldId="257"/>
        </pc:sldMkLst>
        <pc:picChg chg="del mod">
          <ac:chgData name="Hoteles más Verdes - Daniela Finocchiaro" userId="89b860a1-b807-40b3-9f52-7a9d1b3b33c7" providerId="ADAL" clId="{D0DC2274-FB37-440C-B08C-74AAEAC18405}" dt="2024-09-27T10:18:58.894" v="39" actId="478"/>
          <ac:picMkLst>
            <pc:docMk/>
            <pc:sldMk cId="1945116743" sldId="257"/>
            <ac:picMk id="3" creationId="{9667A1FA-95CD-DF36-8AF6-BC903A3E9033}"/>
          </ac:picMkLst>
        </pc:picChg>
        <pc:picChg chg="add del mod">
          <ac:chgData name="Hoteles más Verdes - Daniela Finocchiaro" userId="89b860a1-b807-40b3-9f52-7a9d1b3b33c7" providerId="ADAL" clId="{D0DC2274-FB37-440C-B08C-74AAEAC18405}" dt="2024-09-27T10:19:22.795" v="43" actId="478"/>
          <ac:picMkLst>
            <pc:docMk/>
            <pc:sldMk cId="1945116743" sldId="257"/>
            <ac:picMk id="4" creationId="{4B434A9A-0E67-3BCF-0242-4439F3505BCA}"/>
          </ac:picMkLst>
        </pc:picChg>
        <pc:picChg chg="add mod">
          <ac:chgData name="Hoteles más Verdes - Daniela Finocchiaro" userId="89b860a1-b807-40b3-9f52-7a9d1b3b33c7" providerId="ADAL" clId="{D0DC2274-FB37-440C-B08C-74AAEAC18405}" dt="2024-09-27T10:19:48.156" v="50" actId="1076"/>
          <ac:picMkLst>
            <pc:docMk/>
            <pc:sldMk cId="1945116743" sldId="257"/>
            <ac:picMk id="7" creationId="{E1CDA8D7-4D8C-D64A-CB05-14987DCF3C93}"/>
          </ac:picMkLst>
        </pc:picChg>
      </pc:sldChg>
      <pc:sldChg chg="addSp modSp add mod">
        <pc:chgData name="Hoteles más Verdes - Daniela Finocchiaro" userId="89b860a1-b807-40b3-9f52-7a9d1b3b33c7" providerId="ADAL" clId="{D0DC2274-FB37-440C-B08C-74AAEAC18405}" dt="2024-09-27T10:21:11.874" v="76" actId="1076"/>
        <pc:sldMkLst>
          <pc:docMk/>
          <pc:sldMk cId="1824592476" sldId="260"/>
        </pc:sldMkLst>
        <pc:picChg chg="add mod">
          <ac:chgData name="Hoteles más Verdes - Daniela Finocchiaro" userId="89b860a1-b807-40b3-9f52-7a9d1b3b33c7" providerId="ADAL" clId="{D0DC2274-FB37-440C-B08C-74AAEAC18405}" dt="2024-09-27T10:21:11.874" v="76" actId="1076"/>
          <ac:picMkLst>
            <pc:docMk/>
            <pc:sldMk cId="1824592476" sldId="260"/>
            <ac:picMk id="3" creationId="{9383D757-2D2D-4E32-7AD5-D4B1A9F6F6DD}"/>
          </ac:picMkLst>
        </pc:picChg>
        <pc:picChg chg="add mod">
          <ac:chgData name="Hoteles más Verdes - Daniela Finocchiaro" userId="89b860a1-b807-40b3-9f52-7a9d1b3b33c7" providerId="ADAL" clId="{D0DC2274-FB37-440C-B08C-74AAEAC18405}" dt="2024-09-27T10:21:11.874" v="76" actId="1076"/>
          <ac:picMkLst>
            <pc:docMk/>
            <pc:sldMk cId="1824592476" sldId="260"/>
            <ac:picMk id="6" creationId="{BA53096E-64EA-DDCD-FA89-63892C3DB8AC}"/>
          </ac:picMkLst>
        </pc:picChg>
        <pc:picChg chg="mod">
          <ac:chgData name="Hoteles más Verdes - Daniela Finocchiaro" userId="89b860a1-b807-40b3-9f52-7a9d1b3b33c7" providerId="ADAL" clId="{D0DC2274-FB37-440C-B08C-74AAEAC18405}" dt="2024-09-27T10:20:25.708" v="66" actId="1076"/>
          <ac:picMkLst>
            <pc:docMk/>
            <pc:sldMk cId="1824592476" sldId="260"/>
            <ac:picMk id="7" creationId="{E1CDA8D7-4D8C-D64A-CB05-14987DCF3C93}"/>
          </ac:picMkLst>
        </pc:picChg>
        <pc:picChg chg="add mod">
          <ac:chgData name="Hoteles más Verdes - Daniela Finocchiaro" userId="89b860a1-b807-40b3-9f52-7a9d1b3b33c7" providerId="ADAL" clId="{D0DC2274-FB37-440C-B08C-74AAEAC18405}" dt="2024-09-27T10:21:11.874" v="76" actId="1076"/>
          <ac:picMkLst>
            <pc:docMk/>
            <pc:sldMk cId="1824592476" sldId="260"/>
            <ac:picMk id="10" creationId="{7CB566EF-9EDE-7E8C-5913-63E96CF0889A}"/>
          </ac:picMkLst>
        </pc:picChg>
      </pc:sldChg>
    </pc:docChg>
  </pc:docChgLst>
  <pc:docChgLst>
    <pc:chgData name="Hoteles más Verdes - Dafne Avellaneda Mesa" userId="46be7a96-de45-4fc4-a86c-90cf291edc99" providerId="ADAL" clId="{AD24AC00-79B0-4780-900F-85B6F56BA614}"/>
    <pc:docChg chg="custSel addSld modSld">
      <pc:chgData name="Hoteles más Verdes - Dafne Avellaneda Mesa" userId="46be7a96-de45-4fc4-a86c-90cf291edc99" providerId="ADAL" clId="{AD24AC00-79B0-4780-900F-85B6F56BA614}" dt="2024-09-27T12:17:50.494" v="21" actId="14100"/>
      <pc:docMkLst>
        <pc:docMk/>
      </pc:docMkLst>
      <pc:sldChg chg="addSp delSp modSp mod delAnim modAnim">
        <pc:chgData name="Hoteles más Verdes - Dafne Avellaneda Mesa" userId="46be7a96-de45-4fc4-a86c-90cf291edc99" providerId="ADAL" clId="{AD24AC00-79B0-4780-900F-85B6F56BA614}" dt="2024-09-27T12:10:14.713" v="16"/>
        <pc:sldMkLst>
          <pc:docMk/>
          <pc:sldMk cId="548530898" sldId="258"/>
        </pc:sldMkLst>
        <pc:spChg chg="add del mod">
          <ac:chgData name="Hoteles más Verdes - Dafne Avellaneda Mesa" userId="46be7a96-de45-4fc4-a86c-90cf291edc99" providerId="ADAL" clId="{AD24AC00-79B0-4780-900F-85B6F56BA614}" dt="2024-09-27T12:09:51.335" v="10"/>
          <ac:spMkLst>
            <pc:docMk/>
            <pc:sldMk cId="548530898" sldId="258"/>
            <ac:spMk id="3" creationId="{013C4774-DF82-F90B-54C2-1B275C10F550}"/>
          </ac:spMkLst>
        </pc:spChg>
        <pc:picChg chg="del">
          <ac:chgData name="Hoteles más Verdes - Dafne Avellaneda Mesa" userId="46be7a96-de45-4fc4-a86c-90cf291edc99" providerId="ADAL" clId="{AD24AC00-79B0-4780-900F-85B6F56BA614}" dt="2024-09-27T12:09:46.893" v="9" actId="478"/>
          <ac:picMkLst>
            <pc:docMk/>
            <pc:sldMk cId="548530898" sldId="258"/>
            <ac:picMk id="4" creationId="{A3F46FFD-8B4C-3F3A-BA27-8229AD22DCEE}"/>
          </ac:picMkLst>
        </pc:picChg>
        <pc:picChg chg="add mod">
          <ac:chgData name="Hoteles más Verdes - Dafne Avellaneda Mesa" userId="46be7a96-de45-4fc4-a86c-90cf291edc99" providerId="ADAL" clId="{AD24AC00-79B0-4780-900F-85B6F56BA614}" dt="2024-09-27T12:10:05.080" v="13" actId="14100"/>
          <ac:picMkLst>
            <pc:docMk/>
            <pc:sldMk cId="548530898" sldId="258"/>
            <ac:picMk id="5" creationId="{12EF3970-1925-EF7A-ABD3-8283C3EAB40F}"/>
          </ac:picMkLst>
        </pc:picChg>
      </pc:sldChg>
      <pc:sldChg chg="addSp delSp modSp new mod delAnim modAnim">
        <pc:chgData name="Hoteles más Verdes - Dafne Avellaneda Mesa" userId="46be7a96-de45-4fc4-a86c-90cf291edc99" providerId="ADAL" clId="{AD24AC00-79B0-4780-900F-85B6F56BA614}" dt="2024-09-27T12:17:50.494" v="21" actId="14100"/>
        <pc:sldMkLst>
          <pc:docMk/>
          <pc:sldMk cId="4289602580" sldId="259"/>
        </pc:sldMkLst>
        <pc:spChg chg="del">
          <ac:chgData name="Hoteles más Verdes - Dafne Avellaneda Mesa" userId="46be7a96-de45-4fc4-a86c-90cf291edc99" providerId="ADAL" clId="{AD24AC00-79B0-4780-900F-85B6F56BA614}" dt="2024-09-26T20:19:20.011" v="1" actId="478"/>
          <ac:spMkLst>
            <pc:docMk/>
            <pc:sldMk cId="4289602580" sldId="259"/>
            <ac:spMk id="2" creationId="{B1605DA0-1D3F-5BA6-3AAE-59B69B47E398}"/>
          </ac:spMkLst>
        </pc:spChg>
        <pc:spChg chg="del">
          <ac:chgData name="Hoteles más Verdes - Dafne Avellaneda Mesa" userId="46be7a96-de45-4fc4-a86c-90cf291edc99" providerId="ADAL" clId="{AD24AC00-79B0-4780-900F-85B6F56BA614}" dt="2024-09-26T20:19:33.952" v="2"/>
          <ac:spMkLst>
            <pc:docMk/>
            <pc:sldMk cId="4289602580" sldId="259"/>
            <ac:spMk id="3" creationId="{639F4D5E-15D4-261B-F7C5-722393C72D10}"/>
          </ac:spMkLst>
        </pc:spChg>
        <pc:spChg chg="add del mod">
          <ac:chgData name="Hoteles más Verdes - Dafne Avellaneda Mesa" userId="46be7a96-de45-4fc4-a86c-90cf291edc99" providerId="ADAL" clId="{AD24AC00-79B0-4780-900F-85B6F56BA614}" dt="2024-09-27T12:17:41.294" v="18"/>
          <ac:spMkLst>
            <pc:docMk/>
            <pc:sldMk cId="4289602580" sldId="259"/>
            <ac:spMk id="3" creationId="{BF1040E0-0C9D-DADD-B823-2C44424AA27F}"/>
          </ac:spMkLst>
        </pc:spChg>
        <pc:picChg chg="add del mod">
          <ac:chgData name="Hoteles más Verdes - Dafne Avellaneda Mesa" userId="46be7a96-de45-4fc4-a86c-90cf291edc99" providerId="ADAL" clId="{AD24AC00-79B0-4780-900F-85B6F56BA614}" dt="2024-09-27T12:10:47.156" v="17" actId="478"/>
          <ac:picMkLst>
            <pc:docMk/>
            <pc:sldMk cId="4289602580" sldId="259"/>
            <ac:picMk id="4" creationId="{24CB5E5C-7A21-F02C-B593-0346FDF40943}"/>
          </ac:picMkLst>
        </pc:picChg>
        <pc:picChg chg="add mod">
          <ac:chgData name="Hoteles más Verdes - Dafne Avellaneda Mesa" userId="46be7a96-de45-4fc4-a86c-90cf291edc99" providerId="ADAL" clId="{AD24AC00-79B0-4780-900F-85B6F56BA614}" dt="2024-09-27T12:17:50.494" v="21" actId="14100"/>
          <ac:picMkLst>
            <pc:docMk/>
            <pc:sldMk cId="4289602580" sldId="259"/>
            <ac:picMk id="5" creationId="{F8EACC2B-4A4C-7E6C-8338-B2F305C01D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70465-556C-3E46-4D17-E1EA485DA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2B0C8E-2636-D1DD-78A4-9870A7A5E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2C5BFE-D320-09DE-5475-132173FF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EEB1DB-6ADE-6982-FC2C-154BE362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73B03-0B0B-FE88-D544-55CD7430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900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9CDB2-D9DD-2307-5106-8AE89DB8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B8A75F-281B-94AE-969B-0D3E63C7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6E4542-D237-5518-BADC-BB9D73D3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75494A-2A68-28A2-F1CB-DE539DD9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6D4E21-D7BD-7213-60C0-EEF5A1B7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056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9315B2-11C8-E3A4-F68E-44C3F2B5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45C555-26EB-82C4-C799-AAA7C8530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866FFF-F3D5-528E-97D8-CEDD06B8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D83877-E9F3-C706-B478-F1EBBB70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A9E57-FF1D-66EF-8766-2B193F74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00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D5B9F-1307-DBBB-886F-BDB78CFC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DA2E1-772B-90D3-E0C0-3C1794C2B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883B88-E6BD-FFC1-02DC-B30DC2A3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7F5585-96D9-CE59-55FC-F4FA23C9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EF173B-2BA0-7030-075F-518A33BA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20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84A59-CBDC-E2A2-43F6-A244FBD1E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B3DDDC-FF6B-7E06-4E39-13E208712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E9D27-938E-C0B1-2D47-C2008283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B2E7A5-5DEE-3E49-2A1A-36CECE19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B00EB-AAAE-3A10-D515-2D912918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466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5C41E-0E26-2187-3608-0D9FD5F4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9FC77C-CEDA-ABD5-8DD7-FA03D920E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55308C-CD50-504C-6568-E52489339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77AD24-7A25-C782-0EAD-67E6DB4E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20C133-274C-4B2B-9456-B1D91808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D257FE-E3F2-8042-218B-4D5F6792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34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97188-B5E0-2AB0-F370-03D5FAEC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BC2882-56F2-2751-BD84-7794227AF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A37FFA-E3D6-1C7B-E9D0-2772D6F39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8C0D36-07E7-3D2C-3F61-D9D09D477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338989-5473-FC60-AC00-B289B5B0E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346E72-26CB-4FD0-C982-E4048E48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E9E8C9-2C4F-9D69-B99A-BF40C8A8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43C1AD-A679-3BD4-E3CF-A3522CF2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058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E43E6-0C55-BCD5-1795-F32DD3B3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336A8F-A09A-B989-94F2-653A0EFF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1AA20A-82EF-A463-FF4A-7CF02D3D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0EBC77-23D6-D948-1134-44591C40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797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F6CE0A-A8FF-FBEC-6532-199E765A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3F2C5B-71DC-9376-7A79-698B9F28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9F7EA1-3F61-997A-429B-7A27DF13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818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6376F-3CD8-060C-3D0A-81B6B9C8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0364A3-94DA-6763-5F3A-3B1A2F9B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43F2F2-11CF-3AF7-E52A-835FDE203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2A2894-ADBC-1446-672D-B8D0F7B0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BCDEB8-1602-05CB-D27C-96282734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66E77F-6D02-7F94-0D1C-B820817D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165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DBD3A-EBD3-F331-6822-B263890F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59CCBA-6879-80D9-2F97-EDEEBF267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224B34-636B-1028-E800-FC99E9338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4D9651-3993-F2D7-9345-076FD6CA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6F218F-1481-3435-7FDB-FDECA55E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03BCC3-7DB8-3258-F9DC-9F0C128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903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5D0AAB-6DE8-5C0A-C3C7-1B2F1283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6D0AF-0178-7F13-BA52-31EEB3A7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A5DBE2-FC59-3E30-20ED-7137159DA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2A5CA-83F6-4FD1-B94A-E03F92054233}" type="datetimeFigureOut">
              <a:rPr lang="es-AR" smtClean="0"/>
              <a:t>27/9/2024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AEC774-72E9-AABB-9EAC-2CEA9D412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DFD87B-B6EC-ED58-AF53-04866C8F4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5C0AD-E225-48A4-877D-2D066956C02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203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ABD8E73A-391B-FE00-7B32-4EE8264F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8D8ED1A-E0D9-224B-A552-3E7B1A39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116A5933-A8AD-0F82-8070-412AA5D2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6" y="1894860"/>
            <a:ext cx="2496786" cy="2521974"/>
          </a:xfrm>
          <a:prstGeom prst="rect">
            <a:avLst/>
          </a:prstGeom>
        </p:spPr>
      </p:pic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3B7DAD5D-3FFA-34FD-9AD8-A8A925D93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29" y="2735221"/>
            <a:ext cx="6277044" cy="8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2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ABD8E73A-391B-FE00-7B32-4EE8264F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8D8ED1A-E0D9-224B-A552-3E7B1A39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E1CDA8D7-4D8C-D64A-CB05-14987DCF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07" y="1052050"/>
            <a:ext cx="3948186" cy="42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1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ABD8E73A-391B-FE00-7B32-4EE8264F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8D8ED1A-E0D9-224B-A552-3E7B1A39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E1CDA8D7-4D8C-D64A-CB05-14987DCF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76" y="736188"/>
            <a:ext cx="2691848" cy="2929459"/>
          </a:xfrm>
          <a:prstGeom prst="rect">
            <a:avLst/>
          </a:prstGeom>
        </p:spPr>
      </p:pic>
      <p:pic>
        <p:nvPicPr>
          <p:cNvPr id="3" name="Imagen 2" descr="Imagen que contiene texto, fruta&#10;&#10;Descripción generada automáticamente">
            <a:extLst>
              <a:ext uri="{FF2B5EF4-FFF2-40B4-BE49-F238E27FC236}">
                <a16:creationId xmlns:a16="http://schemas.microsoft.com/office/drawing/2014/main" id="{9383D757-2D2D-4E32-7AD5-D4B1A9F6F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28" y="3588778"/>
            <a:ext cx="2535928" cy="2103534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BA53096E-64EA-DDCD-FA89-63892C3DB8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48" y="3588778"/>
            <a:ext cx="2535928" cy="2103534"/>
          </a:xfrm>
          <a:prstGeom prst="rect">
            <a:avLst/>
          </a:prstGeom>
        </p:spPr>
      </p:pic>
      <p:pic>
        <p:nvPicPr>
          <p:cNvPr id="10" name="Imagen 9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7CB566EF-9EDE-7E8C-5913-63E96CF088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88" y="3596775"/>
            <a:ext cx="2535928" cy="210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grand">
            <a:hlinkClick r:id="" action="ppaction://media"/>
            <a:extLst>
              <a:ext uri="{FF2B5EF4-FFF2-40B4-BE49-F238E27FC236}">
                <a16:creationId xmlns:a16="http://schemas.microsoft.com/office/drawing/2014/main" id="{12EF3970-1925-EF7A-ABD3-8283C3EAB4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61" y="-5504"/>
            <a:ext cx="12202061" cy="6863504"/>
          </a:xfrm>
        </p:spPr>
      </p:pic>
    </p:spTree>
    <p:extLst>
      <p:ext uri="{BB962C8B-B14F-4D97-AF65-F5344CB8AC3E}">
        <p14:creationId xmlns:p14="http://schemas.microsoft.com/office/powerpoint/2010/main" val="5485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guasol">
            <a:hlinkClick r:id="" action="ppaction://media"/>
            <a:extLst>
              <a:ext uri="{FF2B5EF4-FFF2-40B4-BE49-F238E27FC236}">
                <a16:creationId xmlns:a16="http://schemas.microsoft.com/office/drawing/2014/main" id="{F8EACC2B-4A4C-7E6C-8338-B2F305C01D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89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2896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E11C1E718E1B44AD8C9AB7EA5666DA" ma:contentTypeVersion="16" ma:contentTypeDescription="Crear nuevo documento." ma:contentTypeScope="" ma:versionID="b5f88ce38695b56b00f12bd336a89f60">
  <xsd:schema xmlns:xsd="http://www.w3.org/2001/XMLSchema" xmlns:xs="http://www.w3.org/2001/XMLSchema" xmlns:p="http://schemas.microsoft.com/office/2006/metadata/properties" xmlns:ns2="8409655f-a469-4c6d-b16e-d52e2f9be76d" xmlns:ns3="45386e8e-ac47-4dab-832d-1d2c40191ca0" targetNamespace="http://schemas.microsoft.com/office/2006/metadata/properties" ma:root="true" ma:fieldsID="3f7c485f6ebbbc86253e602fc7abde0f" ns2:_="" ns3:_="">
    <xsd:import namespace="8409655f-a469-4c6d-b16e-d52e2f9be76d"/>
    <xsd:import namespace="45386e8e-ac47-4dab-832d-1d2c40191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9655f-a469-4c6d-b16e-d52e2f9be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6ca288ca-a4b8-480c-bad5-7d1e63d342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86e8e-ac47-4dab-832d-1d2c40191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66417ef-7e32-44bb-a1d6-87c0957e4dc4}" ma:internalName="TaxCatchAll" ma:showField="CatchAllData" ma:web="45386e8e-ac47-4dab-832d-1d2c40191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A4076-639E-4E91-831D-7442B58F9D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7C8A19-777A-497D-BEBE-16A660C41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9655f-a469-4c6d-b16e-d52e2f9be76d"/>
    <ds:schemaRef ds:uri="45386e8e-ac47-4dab-832d-1d2c40191c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Panorámica</PresentationFormat>
  <Paragraphs>0</Paragraphs>
  <Slides>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Hoteles más Verdes - Dafne Avellaneda Mesa</dc:creator>
  <cp:lastModifiedBy>Hoteles más Verdes - Dafne Avellaneda Mesa</cp:lastModifiedBy>
  <cp:revision>1</cp:revision>
  <dcterms:created xsi:type="dcterms:W3CDTF">2024-09-26T15:45:28Z</dcterms:created>
  <dcterms:modified xsi:type="dcterms:W3CDTF">2024-09-27T12:17:59Z</dcterms:modified>
</cp:coreProperties>
</file>