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0F_52FF4984.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0C_0.xml" ContentType="application/vnd.ms-powerpoint.comments+xml"/>
  <Override PartName="/ppt/notesSlides/notesSlide7.xml" ContentType="application/vnd.openxmlformats-officedocument.presentationml.notesSlide+xml"/>
  <Override PartName="/ppt/comments/modernComment_10D_0.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121_38AF5113.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256" r:id="rId3"/>
    <p:sldId id="260" r:id="rId4"/>
    <p:sldId id="279" r:id="rId5"/>
    <p:sldId id="271" r:id="rId6"/>
    <p:sldId id="288" r:id="rId7"/>
    <p:sldId id="268" r:id="rId8"/>
    <p:sldId id="269" r:id="rId9"/>
    <p:sldId id="278" r:id="rId10"/>
    <p:sldId id="290" r:id="rId11"/>
    <p:sldId id="286" r:id="rId12"/>
    <p:sldId id="272" r:id="rId13"/>
    <p:sldId id="289" r:id="rId14"/>
    <p:sldId id="274" r:id="rId15"/>
  </p:sldIdLst>
  <p:sldSz cx="12192000" cy="6858000"/>
  <p:notesSz cx="6858000" cy="9144000"/>
  <p:defaultText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C2D6960-A9E2-6D7B-8679-B35AE7CFE856}" name="Carmen Cass Ib" initials="CC" userId="1e61f3aa1e86cc8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185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17F5C5-888F-46AE-B0A8-726B06A51FB2}" v="15" dt="2023-09-25T14:02:48.4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9592" autoAdjust="0"/>
  </p:normalViewPr>
  <p:slideViewPr>
    <p:cSldViewPr snapToGrid="0">
      <p:cViewPr varScale="1">
        <p:scale>
          <a:sx n="54" d="100"/>
          <a:sy n="54" d="100"/>
        </p:scale>
        <p:origin x="64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8/10/relationships/authors" Target="authors.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men Cass Ib" userId="1e61f3aa1e86cc87" providerId="LiveId" clId="{2317F5C5-888F-46AE-B0A8-726B06A51FB2}"/>
    <pc:docChg chg="undo custSel addSld delSld modSld sldOrd">
      <pc:chgData name="Carmen Cass Ib" userId="1e61f3aa1e86cc87" providerId="LiveId" clId="{2317F5C5-888F-46AE-B0A8-726B06A51FB2}" dt="2023-09-25T14:03:25.112" v="263"/>
      <pc:docMkLst>
        <pc:docMk/>
      </pc:docMkLst>
      <pc:sldChg chg="modSp mod">
        <pc:chgData name="Carmen Cass Ib" userId="1e61f3aa1e86cc87" providerId="LiveId" clId="{2317F5C5-888F-46AE-B0A8-726B06A51FB2}" dt="2023-09-21T17:55:39.234" v="179" actId="2711"/>
        <pc:sldMkLst>
          <pc:docMk/>
          <pc:sldMk cId="2323907335" sldId="256"/>
        </pc:sldMkLst>
        <pc:spChg chg="mod">
          <ac:chgData name="Carmen Cass Ib" userId="1e61f3aa1e86cc87" providerId="LiveId" clId="{2317F5C5-888F-46AE-B0A8-726B06A51FB2}" dt="2023-09-21T17:55:30.904" v="178" actId="2711"/>
          <ac:spMkLst>
            <pc:docMk/>
            <pc:sldMk cId="2323907335" sldId="256"/>
            <ac:spMk id="5" creationId="{6A33D99E-2583-DFB3-0DC1-00B690FBA491}"/>
          </ac:spMkLst>
        </pc:spChg>
        <pc:spChg chg="mod">
          <ac:chgData name="Carmen Cass Ib" userId="1e61f3aa1e86cc87" providerId="LiveId" clId="{2317F5C5-888F-46AE-B0A8-726B06A51FB2}" dt="2023-09-21T17:55:39.234" v="179" actId="2711"/>
          <ac:spMkLst>
            <pc:docMk/>
            <pc:sldMk cId="2323907335" sldId="256"/>
            <ac:spMk id="8" creationId="{A7D1DEC4-3232-F9D7-70EE-D436CFB6FA6A}"/>
          </ac:spMkLst>
        </pc:spChg>
      </pc:sldChg>
      <pc:sldChg chg="modSp mod">
        <pc:chgData name="Carmen Cass Ib" userId="1e61f3aa1e86cc87" providerId="LiveId" clId="{2317F5C5-888F-46AE-B0A8-726B06A51FB2}" dt="2023-09-21T17:56:27.794" v="187" actId="2711"/>
        <pc:sldMkLst>
          <pc:docMk/>
          <pc:sldMk cId="0" sldId="260"/>
        </pc:sldMkLst>
        <pc:spChg chg="mod">
          <ac:chgData name="Carmen Cass Ib" userId="1e61f3aa1e86cc87" providerId="LiveId" clId="{2317F5C5-888F-46AE-B0A8-726B06A51FB2}" dt="2023-09-21T17:55:52.922" v="181" actId="2711"/>
          <ac:spMkLst>
            <pc:docMk/>
            <pc:sldMk cId="0" sldId="260"/>
            <ac:spMk id="148" creationId="{00000000-0000-0000-0000-000000000000}"/>
          </ac:spMkLst>
        </pc:spChg>
        <pc:spChg chg="mod">
          <ac:chgData name="Carmen Cass Ib" userId="1e61f3aa1e86cc87" providerId="LiveId" clId="{2317F5C5-888F-46AE-B0A8-726B06A51FB2}" dt="2023-09-21T17:55:46.208" v="180" actId="2711"/>
          <ac:spMkLst>
            <pc:docMk/>
            <pc:sldMk cId="0" sldId="260"/>
            <ac:spMk id="150" creationId="{00000000-0000-0000-0000-000000000000}"/>
          </ac:spMkLst>
        </pc:spChg>
        <pc:spChg chg="mod">
          <ac:chgData name="Carmen Cass Ib" userId="1e61f3aa1e86cc87" providerId="LiveId" clId="{2317F5C5-888F-46AE-B0A8-726B06A51FB2}" dt="2023-09-21T17:56:22.681" v="186" actId="2711"/>
          <ac:spMkLst>
            <pc:docMk/>
            <pc:sldMk cId="0" sldId="260"/>
            <ac:spMk id="157" creationId="{00000000-0000-0000-0000-000000000000}"/>
          </ac:spMkLst>
        </pc:spChg>
        <pc:spChg chg="mod">
          <ac:chgData name="Carmen Cass Ib" userId="1e61f3aa1e86cc87" providerId="LiveId" clId="{2317F5C5-888F-46AE-B0A8-726B06A51FB2}" dt="2023-09-21T17:56:05.836" v="183" actId="2711"/>
          <ac:spMkLst>
            <pc:docMk/>
            <pc:sldMk cId="0" sldId="260"/>
            <ac:spMk id="158" creationId="{00000000-0000-0000-0000-000000000000}"/>
          </ac:spMkLst>
        </pc:spChg>
        <pc:spChg chg="mod">
          <ac:chgData name="Carmen Cass Ib" userId="1e61f3aa1e86cc87" providerId="LiveId" clId="{2317F5C5-888F-46AE-B0A8-726B06A51FB2}" dt="2023-09-21T17:56:27.794" v="187" actId="2711"/>
          <ac:spMkLst>
            <pc:docMk/>
            <pc:sldMk cId="0" sldId="260"/>
            <ac:spMk id="159" creationId="{00000000-0000-0000-0000-000000000000}"/>
          </ac:spMkLst>
        </pc:spChg>
        <pc:spChg chg="mod">
          <ac:chgData name="Carmen Cass Ib" userId="1e61f3aa1e86cc87" providerId="LiveId" clId="{2317F5C5-888F-46AE-B0A8-726B06A51FB2}" dt="2023-09-21T17:56:11.234" v="184" actId="2711"/>
          <ac:spMkLst>
            <pc:docMk/>
            <pc:sldMk cId="0" sldId="260"/>
            <ac:spMk id="162" creationId="{00000000-0000-0000-0000-000000000000}"/>
          </ac:spMkLst>
        </pc:spChg>
        <pc:spChg chg="mod">
          <ac:chgData name="Carmen Cass Ib" userId="1e61f3aa1e86cc87" providerId="LiveId" clId="{2317F5C5-888F-46AE-B0A8-726B06A51FB2}" dt="2023-09-21T17:56:17.842" v="185" actId="2711"/>
          <ac:spMkLst>
            <pc:docMk/>
            <pc:sldMk cId="0" sldId="260"/>
            <ac:spMk id="163" creationId="{00000000-0000-0000-0000-000000000000}"/>
          </ac:spMkLst>
        </pc:spChg>
        <pc:spChg chg="mod">
          <ac:chgData name="Carmen Cass Ib" userId="1e61f3aa1e86cc87" providerId="LiveId" clId="{2317F5C5-888F-46AE-B0A8-726B06A51FB2}" dt="2023-09-21T17:55:58.852" v="182" actId="2711"/>
          <ac:spMkLst>
            <pc:docMk/>
            <pc:sldMk cId="0" sldId="260"/>
            <ac:spMk id="164" creationId="{00000000-0000-0000-0000-000000000000}"/>
          </ac:spMkLst>
        </pc:spChg>
        <pc:picChg chg="mod">
          <ac:chgData name="Carmen Cass Ib" userId="1e61f3aa1e86cc87" providerId="LiveId" clId="{2317F5C5-888F-46AE-B0A8-726B06A51FB2}" dt="2023-09-21T17:53:27.253" v="174" actId="1076"/>
          <ac:picMkLst>
            <pc:docMk/>
            <pc:sldMk cId="0" sldId="260"/>
            <ac:picMk id="2050" creationId="{9B8C628B-DBD1-A5ED-A6B3-FFF0A6D4BF1D}"/>
          </ac:picMkLst>
        </pc:picChg>
        <pc:picChg chg="mod">
          <ac:chgData name="Carmen Cass Ib" userId="1e61f3aa1e86cc87" providerId="LiveId" clId="{2317F5C5-888F-46AE-B0A8-726B06A51FB2}" dt="2023-09-21T17:53:49.457" v="176" actId="14100"/>
          <ac:picMkLst>
            <pc:docMk/>
            <pc:sldMk cId="0" sldId="260"/>
            <ac:picMk id="2052" creationId="{69AC168D-DD4F-6AA4-A445-99CB9C826E11}"/>
          </ac:picMkLst>
        </pc:picChg>
      </pc:sldChg>
      <pc:sldChg chg="modSp mod addCm">
        <pc:chgData name="Carmen Cass Ib" userId="1e61f3aa1e86cc87" providerId="LiveId" clId="{2317F5C5-888F-46AE-B0A8-726B06A51FB2}" dt="2023-09-21T17:57:28.047" v="193" actId="2711"/>
        <pc:sldMkLst>
          <pc:docMk/>
          <pc:sldMk cId="0" sldId="268"/>
        </pc:sldMkLst>
        <pc:spChg chg="mod">
          <ac:chgData name="Carmen Cass Ib" userId="1e61f3aa1e86cc87" providerId="LiveId" clId="{2317F5C5-888F-46AE-B0A8-726B06A51FB2}" dt="2023-09-21T17:57:28.047" v="193" actId="2711"/>
          <ac:spMkLst>
            <pc:docMk/>
            <pc:sldMk cId="0" sldId="268"/>
            <ac:spMk id="217" creationId="{00000000-0000-0000-0000-000000000000}"/>
          </ac:spMkLst>
        </pc:spChg>
        <pc:extLst>
          <p:ext xmlns:p="http://schemas.openxmlformats.org/presentationml/2006/main" uri="{D6D511B9-2390-475A-947B-AFAB55BFBCF1}">
            <pc226:cmChg xmlns:pc226="http://schemas.microsoft.com/office/powerpoint/2022/06/main/command" chg="add">
              <pc226:chgData name="Carmen Cass Ib" userId="1e61f3aa1e86cc87" providerId="LiveId" clId="{2317F5C5-888F-46AE-B0A8-726B06A51FB2}" dt="2023-09-21T17:47:17.043" v="6"/>
              <pc2:cmMkLst xmlns:pc2="http://schemas.microsoft.com/office/powerpoint/2019/9/main/command">
                <pc:docMk/>
                <pc:sldMk cId="0" sldId="268"/>
                <pc2:cmMk id="{8851E6EA-1E99-4171-9B2F-A81B4A7DE23E}"/>
              </pc2:cmMkLst>
            </pc226:cmChg>
          </p:ext>
        </pc:extLst>
      </pc:sldChg>
      <pc:sldChg chg="addSp modSp mod addCm">
        <pc:chgData name="Carmen Cass Ib" userId="1e61f3aa1e86cc87" providerId="LiveId" clId="{2317F5C5-888F-46AE-B0A8-726B06A51FB2}" dt="2023-09-25T14:03:06.333" v="261" actId="1076"/>
        <pc:sldMkLst>
          <pc:docMk/>
          <pc:sldMk cId="0" sldId="269"/>
        </pc:sldMkLst>
        <pc:spChg chg="mod">
          <ac:chgData name="Carmen Cass Ib" userId="1e61f3aa1e86cc87" providerId="LiveId" clId="{2317F5C5-888F-46AE-B0A8-726B06A51FB2}" dt="2023-09-21T17:57:36.629" v="195" actId="1076"/>
          <ac:spMkLst>
            <pc:docMk/>
            <pc:sldMk cId="0" sldId="269"/>
            <ac:spMk id="223" creationId="{00000000-0000-0000-0000-000000000000}"/>
          </ac:spMkLst>
        </pc:spChg>
        <pc:spChg chg="mod">
          <ac:chgData name="Carmen Cass Ib" userId="1e61f3aa1e86cc87" providerId="LiveId" clId="{2317F5C5-888F-46AE-B0A8-726B06A51FB2}" dt="2023-09-21T17:57:55.308" v="197" actId="1076"/>
          <ac:spMkLst>
            <pc:docMk/>
            <pc:sldMk cId="0" sldId="269"/>
            <ac:spMk id="224" creationId="{00000000-0000-0000-0000-000000000000}"/>
          </ac:spMkLst>
        </pc:spChg>
        <pc:picChg chg="add mod">
          <ac:chgData name="Carmen Cass Ib" userId="1e61f3aa1e86cc87" providerId="LiveId" clId="{2317F5C5-888F-46AE-B0A8-726B06A51FB2}" dt="2023-09-25T14:03:06.333" v="261" actId="1076"/>
          <ac:picMkLst>
            <pc:docMk/>
            <pc:sldMk cId="0" sldId="269"/>
            <ac:picMk id="3" creationId="{9C0612C1-0ADC-F79B-023C-FA555179613B}"/>
          </ac:picMkLst>
        </pc:picChg>
        <pc:extLst>
          <p:ext xmlns:p="http://schemas.openxmlformats.org/presentationml/2006/main" uri="{D6D511B9-2390-475A-947B-AFAB55BFBCF1}">
            <pc226:cmChg xmlns:pc226="http://schemas.microsoft.com/office/powerpoint/2022/06/main/command" chg="add">
              <pc226:chgData name="Carmen Cass Ib" userId="1e61f3aa1e86cc87" providerId="LiveId" clId="{2317F5C5-888F-46AE-B0A8-726B06A51FB2}" dt="2023-09-21T17:48:55.025" v="8"/>
              <pc2:cmMkLst xmlns:pc2="http://schemas.microsoft.com/office/powerpoint/2019/9/main/command">
                <pc:docMk/>
                <pc:sldMk cId="0" sldId="269"/>
                <pc2:cmMk id="{E3D12731-1E41-48AC-8B94-CD1895040DFD}"/>
              </pc2:cmMkLst>
            </pc226:cmChg>
          </p:ext>
        </pc:extLst>
      </pc:sldChg>
      <pc:sldChg chg="modSp mod addCm modCm">
        <pc:chgData name="Carmen Cass Ib" userId="1e61f3aa1e86cc87" providerId="LiveId" clId="{2317F5C5-888F-46AE-B0A8-726B06A51FB2}" dt="2023-09-21T17:56:42.816" v="188" actId="2711"/>
        <pc:sldMkLst>
          <pc:docMk/>
          <pc:sldMk cId="1392462212" sldId="271"/>
        </pc:sldMkLst>
        <pc:spChg chg="mod">
          <ac:chgData name="Carmen Cass Ib" userId="1e61f3aa1e86cc87" providerId="LiveId" clId="{2317F5C5-888F-46AE-B0A8-726B06A51FB2}" dt="2023-09-21T17:56:42.816" v="188" actId="2711"/>
          <ac:spMkLst>
            <pc:docMk/>
            <pc:sldMk cId="1392462212" sldId="271"/>
            <ac:spMk id="3" creationId="{1B3979BF-A183-828C-A779-51EB5702953B}"/>
          </ac:spMkLst>
        </pc:spChg>
        <pc:extLst>
          <p:ext xmlns:p="http://schemas.openxmlformats.org/presentationml/2006/main" uri="{D6D511B9-2390-475A-947B-AFAB55BFBCF1}">
            <pc226:cmChg xmlns:pc226="http://schemas.microsoft.com/office/powerpoint/2022/06/main/command" chg="add mod">
              <pc226:chgData name="Carmen Cass Ib" userId="1e61f3aa1e86cc87" providerId="LiveId" clId="{2317F5C5-888F-46AE-B0A8-726B06A51FB2}" dt="2023-09-21T17:47:32.569" v="7"/>
              <pc2:cmMkLst xmlns:pc2="http://schemas.microsoft.com/office/powerpoint/2019/9/main/command">
                <pc:docMk/>
                <pc:sldMk cId="1392462212" sldId="271"/>
                <pc2:cmMk id="{E4AE5E76-EE13-4895-99FB-697832F9E79E}"/>
              </pc2:cmMkLst>
            </pc226:cmChg>
          </p:ext>
        </pc:extLst>
      </pc:sldChg>
      <pc:sldChg chg="addSp modSp mod">
        <pc:chgData name="Carmen Cass Ib" userId="1e61f3aa1e86cc87" providerId="LiveId" clId="{2317F5C5-888F-46AE-B0A8-726B06A51FB2}" dt="2023-09-25T14:01:59.023" v="245" actId="1076"/>
        <pc:sldMkLst>
          <pc:docMk/>
          <pc:sldMk cId="1971389410" sldId="272"/>
        </pc:sldMkLst>
        <pc:picChg chg="add mod">
          <ac:chgData name="Carmen Cass Ib" userId="1e61f3aa1e86cc87" providerId="LiveId" clId="{2317F5C5-888F-46AE-B0A8-726B06A51FB2}" dt="2023-09-25T14:01:59.023" v="245" actId="1076"/>
          <ac:picMkLst>
            <pc:docMk/>
            <pc:sldMk cId="1971389410" sldId="272"/>
            <ac:picMk id="3" creationId="{9F4D64DC-FF1D-0A21-2575-77A5715FDEC8}"/>
          </ac:picMkLst>
        </pc:picChg>
      </pc:sldChg>
      <pc:sldChg chg="addSp delSp modSp add del mod ord addAnim">
        <pc:chgData name="Carmen Cass Ib" userId="1e61f3aa1e86cc87" providerId="LiveId" clId="{2317F5C5-888F-46AE-B0A8-726B06A51FB2}" dt="2023-09-25T14:03:25.112" v="263"/>
        <pc:sldMkLst>
          <pc:docMk/>
          <pc:sldMk cId="2497960103" sldId="274"/>
        </pc:sldMkLst>
        <pc:spChg chg="mod">
          <ac:chgData name="Carmen Cass Ib" userId="1e61f3aa1e86cc87" providerId="LiveId" clId="{2317F5C5-888F-46AE-B0A8-726B06A51FB2}" dt="2023-09-25T14:03:25.095" v="262" actId="26606"/>
          <ac:spMkLst>
            <pc:docMk/>
            <pc:sldMk cId="2497960103" sldId="274"/>
            <ac:spMk id="2" creationId="{EA74DC63-FC06-EC18-8FEE-CCB91371F0CA}"/>
          </ac:spMkLst>
        </pc:spChg>
        <pc:spChg chg="del">
          <ac:chgData name="Carmen Cass Ib" userId="1e61f3aa1e86cc87" providerId="LiveId" clId="{2317F5C5-888F-46AE-B0A8-726B06A51FB2}" dt="2023-09-25T14:03:25.095" v="262" actId="26606"/>
          <ac:spMkLst>
            <pc:docMk/>
            <pc:sldMk cId="2497960103" sldId="274"/>
            <ac:spMk id="14" creationId="{4845A0EE-C4C8-4AE1-B3C6-1261368AC036}"/>
          </ac:spMkLst>
        </pc:spChg>
        <pc:spChg chg="add">
          <ac:chgData name="Carmen Cass Ib" userId="1e61f3aa1e86cc87" providerId="LiveId" clId="{2317F5C5-888F-46AE-B0A8-726B06A51FB2}" dt="2023-09-25T14:03:25.095" v="262" actId="26606"/>
          <ac:spMkLst>
            <pc:docMk/>
            <pc:sldMk cId="2497960103" sldId="274"/>
            <ac:spMk id="19" creationId="{27BDFED6-6E33-4606-AFE2-886ADB1C018E}"/>
          </ac:spMkLst>
        </pc:spChg>
        <pc:spChg chg="add">
          <ac:chgData name="Carmen Cass Ib" userId="1e61f3aa1e86cc87" providerId="LiveId" clId="{2317F5C5-888F-46AE-B0A8-726B06A51FB2}" dt="2023-09-25T14:03:25.095" v="262" actId="26606"/>
          <ac:spMkLst>
            <pc:docMk/>
            <pc:sldMk cId="2497960103" sldId="274"/>
            <ac:spMk id="21" creationId="{890DEF05-784E-4B61-89E4-04C4ECF4E5A0}"/>
          </ac:spMkLst>
        </pc:spChg>
        <pc:picChg chg="add del mod">
          <ac:chgData name="Carmen Cass Ib" userId="1e61f3aa1e86cc87" providerId="LiveId" clId="{2317F5C5-888F-46AE-B0A8-726B06A51FB2}" dt="2023-09-21T18:01:24.039" v="227" actId="478"/>
          <ac:picMkLst>
            <pc:docMk/>
            <pc:sldMk cId="2497960103" sldId="274"/>
            <ac:picMk id="3" creationId="{547D5247-F454-9994-1D0F-DB76DD585618}"/>
          </ac:picMkLst>
        </pc:picChg>
        <pc:picChg chg="mod ord">
          <ac:chgData name="Carmen Cass Ib" userId="1e61f3aa1e86cc87" providerId="LiveId" clId="{2317F5C5-888F-46AE-B0A8-726B06A51FB2}" dt="2023-09-25T14:03:25.095" v="262" actId="26606"/>
          <ac:picMkLst>
            <pc:docMk/>
            <pc:sldMk cId="2497960103" sldId="274"/>
            <ac:picMk id="3" creationId="{AD36F044-C208-AEF3-04BD-AC3C31234238}"/>
          </ac:picMkLst>
        </pc:picChg>
        <pc:picChg chg="mod">
          <ac:chgData name="Carmen Cass Ib" userId="1e61f3aa1e86cc87" providerId="LiveId" clId="{2317F5C5-888F-46AE-B0A8-726B06A51FB2}" dt="2023-09-25T14:03:25.095" v="262" actId="26606"/>
          <ac:picMkLst>
            <pc:docMk/>
            <pc:sldMk cId="2497960103" sldId="274"/>
            <ac:picMk id="4" creationId="{B0102791-5BBA-6486-E69E-C28CD9CA6A40}"/>
          </ac:picMkLst>
        </pc:picChg>
        <pc:cxnChg chg="add">
          <ac:chgData name="Carmen Cass Ib" userId="1e61f3aa1e86cc87" providerId="LiveId" clId="{2317F5C5-888F-46AE-B0A8-726B06A51FB2}" dt="2023-09-25T14:03:25.095" v="262" actId="26606"/>
          <ac:cxnSpMkLst>
            <pc:docMk/>
            <pc:sldMk cId="2497960103" sldId="274"/>
            <ac:cxnSpMk id="23" creationId="{C41BAEC7-F7B0-4224-8B18-8F74B7D87F0B}"/>
          </ac:cxnSpMkLst>
        </pc:cxnChg>
      </pc:sldChg>
      <pc:sldChg chg="addSp modSp mod">
        <pc:chgData name="Carmen Cass Ib" userId="1e61f3aa1e86cc87" providerId="LiveId" clId="{2317F5C5-888F-46AE-B0A8-726B06A51FB2}" dt="2023-09-25T14:02:42.793" v="253" actId="14100"/>
        <pc:sldMkLst>
          <pc:docMk/>
          <pc:sldMk cId="0" sldId="278"/>
        </pc:sldMkLst>
        <pc:spChg chg="mod">
          <ac:chgData name="Carmen Cass Ib" userId="1e61f3aa1e86cc87" providerId="LiveId" clId="{2317F5C5-888F-46AE-B0A8-726B06A51FB2}" dt="2023-09-21T17:58:23.061" v="200" actId="2711"/>
          <ac:spMkLst>
            <pc:docMk/>
            <pc:sldMk cId="0" sldId="278"/>
            <ac:spMk id="501" creationId="{00000000-0000-0000-0000-000000000000}"/>
          </ac:spMkLst>
        </pc:spChg>
        <pc:spChg chg="mod">
          <ac:chgData name="Carmen Cass Ib" userId="1e61f3aa1e86cc87" providerId="LiveId" clId="{2317F5C5-888F-46AE-B0A8-726B06A51FB2}" dt="2023-09-21T17:59:05.277" v="205" actId="2711"/>
          <ac:spMkLst>
            <pc:docMk/>
            <pc:sldMk cId="0" sldId="278"/>
            <ac:spMk id="502" creationId="{00000000-0000-0000-0000-000000000000}"/>
          </ac:spMkLst>
        </pc:spChg>
        <pc:spChg chg="mod">
          <ac:chgData name="Carmen Cass Ib" userId="1e61f3aa1e86cc87" providerId="LiveId" clId="{2317F5C5-888F-46AE-B0A8-726B06A51FB2}" dt="2023-09-21T17:59:20.559" v="215" actId="20577"/>
          <ac:spMkLst>
            <pc:docMk/>
            <pc:sldMk cId="0" sldId="278"/>
            <ac:spMk id="503" creationId="{00000000-0000-0000-0000-000000000000}"/>
          </ac:spMkLst>
        </pc:spChg>
        <pc:spChg chg="mod">
          <ac:chgData name="Carmen Cass Ib" userId="1e61f3aa1e86cc87" providerId="LiveId" clId="{2317F5C5-888F-46AE-B0A8-726B06A51FB2}" dt="2023-09-21T17:59:27.535" v="216" actId="2711"/>
          <ac:spMkLst>
            <pc:docMk/>
            <pc:sldMk cId="0" sldId="278"/>
            <ac:spMk id="504" creationId="{00000000-0000-0000-0000-000000000000}"/>
          </ac:spMkLst>
        </pc:spChg>
        <pc:spChg chg="mod">
          <ac:chgData name="Carmen Cass Ib" userId="1e61f3aa1e86cc87" providerId="LiveId" clId="{2317F5C5-888F-46AE-B0A8-726B06A51FB2}" dt="2023-09-21T17:58:41.963" v="201" actId="2711"/>
          <ac:spMkLst>
            <pc:docMk/>
            <pc:sldMk cId="0" sldId="278"/>
            <ac:spMk id="505" creationId="{00000000-0000-0000-0000-000000000000}"/>
          </ac:spMkLst>
        </pc:spChg>
        <pc:spChg chg="mod">
          <ac:chgData name="Carmen Cass Ib" userId="1e61f3aa1e86cc87" providerId="LiveId" clId="{2317F5C5-888F-46AE-B0A8-726B06A51FB2}" dt="2023-09-21T17:58:54.372" v="203" actId="2711"/>
          <ac:spMkLst>
            <pc:docMk/>
            <pc:sldMk cId="0" sldId="278"/>
            <ac:spMk id="506" creationId="{00000000-0000-0000-0000-000000000000}"/>
          </ac:spMkLst>
        </pc:spChg>
        <pc:spChg chg="mod">
          <ac:chgData name="Carmen Cass Ib" userId="1e61f3aa1e86cc87" providerId="LiveId" clId="{2317F5C5-888F-46AE-B0A8-726B06A51FB2}" dt="2023-09-21T17:58:47.942" v="202" actId="2711"/>
          <ac:spMkLst>
            <pc:docMk/>
            <pc:sldMk cId="0" sldId="278"/>
            <ac:spMk id="507" creationId="{00000000-0000-0000-0000-000000000000}"/>
          </ac:spMkLst>
        </pc:spChg>
        <pc:spChg chg="mod">
          <ac:chgData name="Carmen Cass Ib" userId="1e61f3aa1e86cc87" providerId="LiveId" clId="{2317F5C5-888F-46AE-B0A8-726B06A51FB2}" dt="2023-09-21T17:58:58.751" v="204" actId="2711"/>
          <ac:spMkLst>
            <pc:docMk/>
            <pc:sldMk cId="0" sldId="278"/>
            <ac:spMk id="516" creationId="{00000000-0000-0000-0000-000000000000}"/>
          </ac:spMkLst>
        </pc:spChg>
        <pc:spChg chg="mod">
          <ac:chgData name="Carmen Cass Ib" userId="1e61f3aa1e86cc87" providerId="LiveId" clId="{2317F5C5-888F-46AE-B0A8-726B06A51FB2}" dt="2023-09-21T17:59:33.241" v="217" actId="2711"/>
          <ac:spMkLst>
            <pc:docMk/>
            <pc:sldMk cId="0" sldId="278"/>
            <ac:spMk id="517" creationId="{00000000-0000-0000-0000-000000000000}"/>
          </ac:spMkLst>
        </pc:spChg>
        <pc:spChg chg="mod">
          <ac:chgData name="Carmen Cass Ib" userId="1e61f3aa1e86cc87" providerId="LiveId" clId="{2317F5C5-888F-46AE-B0A8-726B06A51FB2}" dt="2023-09-21T17:59:46.446" v="218" actId="2711"/>
          <ac:spMkLst>
            <pc:docMk/>
            <pc:sldMk cId="0" sldId="278"/>
            <ac:spMk id="518" creationId="{00000000-0000-0000-0000-000000000000}"/>
          </ac:spMkLst>
        </pc:spChg>
        <pc:picChg chg="add mod">
          <ac:chgData name="Carmen Cass Ib" userId="1e61f3aa1e86cc87" providerId="LiveId" clId="{2317F5C5-888F-46AE-B0A8-726B06A51FB2}" dt="2023-09-25T14:02:42.793" v="253" actId="14100"/>
          <ac:picMkLst>
            <pc:docMk/>
            <pc:sldMk cId="0" sldId="278"/>
            <ac:picMk id="3" creationId="{5CE037DC-96E5-DC99-138F-3B5E045050D3}"/>
          </ac:picMkLst>
        </pc:picChg>
      </pc:sldChg>
      <pc:sldChg chg="delSp modSp add del mod">
        <pc:chgData name="Carmen Cass Ib" userId="1e61f3aa1e86cc87" providerId="LiveId" clId="{2317F5C5-888F-46AE-B0A8-726B06A51FB2}" dt="2023-09-21T18:07:18.513" v="238" actId="47"/>
        <pc:sldMkLst>
          <pc:docMk/>
          <pc:sldMk cId="0" sldId="281"/>
        </pc:sldMkLst>
        <pc:spChg chg="del">
          <ac:chgData name="Carmen Cass Ib" userId="1e61f3aa1e86cc87" providerId="LiveId" clId="{2317F5C5-888F-46AE-B0A8-726B06A51FB2}" dt="2023-09-21T18:02:43.335" v="233" actId="478"/>
          <ac:spMkLst>
            <pc:docMk/>
            <pc:sldMk cId="0" sldId="281"/>
            <ac:spMk id="582" creationId="{00000000-0000-0000-0000-000000000000}"/>
          </ac:spMkLst>
        </pc:spChg>
        <pc:spChg chg="del mod">
          <ac:chgData name="Carmen Cass Ib" userId="1e61f3aa1e86cc87" providerId="LiveId" clId="{2317F5C5-888F-46AE-B0A8-726B06A51FB2}" dt="2023-09-21T18:02:51.327" v="235" actId="478"/>
          <ac:spMkLst>
            <pc:docMk/>
            <pc:sldMk cId="0" sldId="281"/>
            <ac:spMk id="583" creationId="{00000000-0000-0000-0000-000000000000}"/>
          </ac:spMkLst>
        </pc:spChg>
        <pc:spChg chg="del">
          <ac:chgData name="Carmen Cass Ib" userId="1e61f3aa1e86cc87" providerId="LiveId" clId="{2317F5C5-888F-46AE-B0A8-726B06A51FB2}" dt="2023-09-21T18:03:07.992" v="237" actId="478"/>
          <ac:spMkLst>
            <pc:docMk/>
            <pc:sldMk cId="0" sldId="281"/>
            <ac:spMk id="585" creationId="{00000000-0000-0000-0000-000000000000}"/>
          </ac:spMkLst>
        </pc:spChg>
        <pc:graphicFrameChg chg="del modGraphic">
          <ac:chgData name="Carmen Cass Ib" userId="1e61f3aa1e86cc87" providerId="LiveId" clId="{2317F5C5-888F-46AE-B0A8-726B06A51FB2}" dt="2023-09-21T18:02:40.023" v="232" actId="478"/>
          <ac:graphicFrameMkLst>
            <pc:docMk/>
            <pc:sldMk cId="0" sldId="281"/>
            <ac:graphicFrameMk id="584" creationId="{00000000-0000-0000-0000-000000000000}"/>
          </ac:graphicFrameMkLst>
        </pc:graphicFrameChg>
        <pc:picChg chg="del">
          <ac:chgData name="Carmen Cass Ib" userId="1e61f3aa1e86cc87" providerId="LiveId" clId="{2317F5C5-888F-46AE-B0A8-726B06A51FB2}" dt="2023-09-21T18:03:05.746" v="236" actId="478"/>
          <ac:picMkLst>
            <pc:docMk/>
            <pc:sldMk cId="0" sldId="281"/>
            <ac:picMk id="581" creationId="{00000000-0000-0000-0000-000000000000}"/>
          </ac:picMkLst>
        </pc:picChg>
      </pc:sldChg>
      <pc:sldChg chg="addSp delSp modSp mod ord">
        <pc:chgData name="Carmen Cass Ib" userId="1e61f3aa1e86cc87" providerId="LiveId" clId="{2317F5C5-888F-46AE-B0A8-726B06A51FB2}" dt="2023-09-21T18:00:02.133" v="219" actId="2711"/>
        <pc:sldMkLst>
          <pc:docMk/>
          <pc:sldMk cId="52263956" sldId="286"/>
        </pc:sldMkLst>
        <pc:spChg chg="mod">
          <ac:chgData name="Carmen Cass Ib" userId="1e61f3aa1e86cc87" providerId="LiveId" clId="{2317F5C5-888F-46AE-B0A8-726B06A51FB2}" dt="2023-09-21T16:00:11.148" v="2" actId="26606"/>
          <ac:spMkLst>
            <pc:docMk/>
            <pc:sldMk cId="52263956" sldId="286"/>
            <ac:spMk id="2" creationId="{B9E1DFE3-0970-4700-92E9-D7FF99B93810}"/>
          </ac:spMkLst>
        </pc:spChg>
        <pc:spChg chg="mod ord">
          <ac:chgData name="Carmen Cass Ib" userId="1e61f3aa1e86cc87" providerId="LiveId" clId="{2317F5C5-888F-46AE-B0A8-726B06A51FB2}" dt="2023-09-21T18:00:02.133" v="219" actId="2711"/>
          <ac:spMkLst>
            <pc:docMk/>
            <pc:sldMk cId="52263956" sldId="286"/>
            <ac:spMk id="8" creationId="{E3FBF5EC-5259-801E-CB43-AD925842E843}"/>
          </ac:spMkLst>
        </pc:spChg>
        <pc:spChg chg="add">
          <ac:chgData name="Carmen Cass Ib" userId="1e61f3aa1e86cc87" providerId="LiveId" clId="{2317F5C5-888F-46AE-B0A8-726B06A51FB2}" dt="2023-09-21T16:00:11.148" v="2" actId="26606"/>
          <ac:spMkLst>
            <pc:docMk/>
            <pc:sldMk cId="52263956" sldId="286"/>
            <ac:spMk id="10" creationId="{8B3A2D1A-45FC-4F95-B150-1C13EF2F6D09}"/>
          </ac:spMkLst>
        </pc:spChg>
        <pc:spChg chg="add">
          <ac:chgData name="Carmen Cass Ib" userId="1e61f3aa1e86cc87" providerId="LiveId" clId="{2317F5C5-888F-46AE-B0A8-726B06A51FB2}" dt="2023-09-21T16:00:11.148" v="2" actId="26606"/>
          <ac:spMkLst>
            <pc:docMk/>
            <pc:sldMk cId="52263956" sldId="286"/>
            <ac:spMk id="11" creationId="{F3768FD5-DD7A-43C7-8DEA-1F5DB3CB5B95}"/>
          </ac:spMkLst>
        </pc:spChg>
        <pc:spChg chg="del">
          <ac:chgData name="Carmen Cass Ib" userId="1e61f3aa1e86cc87" providerId="LiveId" clId="{2317F5C5-888F-46AE-B0A8-726B06A51FB2}" dt="2023-09-21T15:59:45.726" v="0" actId="26606"/>
          <ac:spMkLst>
            <pc:docMk/>
            <pc:sldMk cId="52263956" sldId="286"/>
            <ac:spMk id="13" creationId="{04812C46-200A-4DEB-A05E-3ED6C68C2387}"/>
          </ac:spMkLst>
        </pc:spChg>
        <pc:spChg chg="del">
          <ac:chgData name="Carmen Cass Ib" userId="1e61f3aa1e86cc87" providerId="LiveId" clId="{2317F5C5-888F-46AE-B0A8-726B06A51FB2}" dt="2023-09-21T15:59:45.726" v="0" actId="26606"/>
          <ac:spMkLst>
            <pc:docMk/>
            <pc:sldMk cId="52263956" sldId="286"/>
            <ac:spMk id="15" creationId="{D1EA859B-E555-4109-94F3-6700E046E008}"/>
          </ac:spMkLst>
        </pc:spChg>
        <pc:picChg chg="mod ord">
          <ac:chgData name="Carmen Cass Ib" userId="1e61f3aa1e86cc87" providerId="LiveId" clId="{2317F5C5-888F-46AE-B0A8-726B06A51FB2}" dt="2023-09-21T16:00:11.148" v="2" actId="26606"/>
          <ac:picMkLst>
            <pc:docMk/>
            <pc:sldMk cId="52263956" sldId="286"/>
            <ac:picMk id="4" creationId="{C3204657-0508-9EB6-18DB-049A9DCD9AB7}"/>
          </ac:picMkLst>
        </pc:picChg>
      </pc:sldChg>
      <pc:sldChg chg="modSp mod">
        <pc:chgData name="Carmen Cass Ib" userId="1e61f3aa1e86cc87" providerId="LiveId" clId="{2317F5C5-888F-46AE-B0A8-726B06A51FB2}" dt="2023-09-21T17:57:13.051" v="192" actId="27636"/>
        <pc:sldMkLst>
          <pc:docMk/>
          <pc:sldMk cId="512808356" sldId="288"/>
        </pc:sldMkLst>
        <pc:spChg chg="mod">
          <ac:chgData name="Carmen Cass Ib" userId="1e61f3aa1e86cc87" providerId="LiveId" clId="{2317F5C5-888F-46AE-B0A8-726B06A51FB2}" dt="2023-09-21T17:57:13.051" v="192" actId="27636"/>
          <ac:spMkLst>
            <pc:docMk/>
            <pc:sldMk cId="512808356" sldId="288"/>
            <ac:spMk id="12" creationId="{8333F15C-4E84-8234-CA6A-A645CE53BD92}"/>
          </ac:spMkLst>
        </pc:spChg>
      </pc:sldChg>
      <pc:sldChg chg="addCm modCm">
        <pc:chgData name="Carmen Cass Ib" userId="1e61f3aa1e86cc87" providerId="LiveId" clId="{2317F5C5-888F-46AE-B0A8-726B06A51FB2}" dt="2023-09-21T17:51:43.646" v="169"/>
        <pc:sldMkLst>
          <pc:docMk/>
          <pc:sldMk cId="951013651" sldId="289"/>
        </pc:sldMkLst>
        <pc:extLst>
          <p:ext xmlns:p="http://schemas.openxmlformats.org/presentationml/2006/main" uri="{D6D511B9-2390-475A-947B-AFAB55BFBCF1}">
            <pc226:cmChg xmlns:pc226="http://schemas.microsoft.com/office/powerpoint/2022/06/main/command" chg="add mod">
              <pc226:chgData name="Carmen Cass Ib" userId="1e61f3aa1e86cc87" providerId="LiveId" clId="{2317F5C5-888F-46AE-B0A8-726B06A51FB2}" dt="2023-09-21T17:51:43.646" v="169"/>
              <pc2:cmMkLst xmlns:pc2="http://schemas.microsoft.com/office/powerpoint/2019/9/main/command">
                <pc:docMk/>
                <pc:sldMk cId="951013651" sldId="289"/>
                <pc2:cmMk id="{4DDE8100-F280-4AAA-9099-B631DCE09CD7}"/>
              </pc2:cmMkLst>
            </pc226:cmChg>
          </p:ext>
        </pc:extLst>
      </pc:sldChg>
      <pc:sldChg chg="addSp delSp new del mod">
        <pc:chgData name="Carmen Cass Ib" userId="1e61f3aa1e86cc87" providerId="LiveId" clId="{2317F5C5-888F-46AE-B0A8-726B06A51FB2}" dt="2023-09-21T18:07:31.304" v="243" actId="47"/>
        <pc:sldMkLst>
          <pc:docMk/>
          <pc:sldMk cId="3595525799" sldId="291"/>
        </pc:sldMkLst>
        <pc:picChg chg="add del">
          <ac:chgData name="Carmen Cass Ib" userId="1e61f3aa1e86cc87" providerId="LiveId" clId="{2317F5C5-888F-46AE-B0A8-726B06A51FB2}" dt="2023-09-21T18:02:02.847" v="229" actId="478"/>
          <ac:picMkLst>
            <pc:docMk/>
            <pc:sldMk cId="3595525799" sldId="291"/>
            <ac:picMk id="4" creationId="{0F7F953C-E56F-7BAD-9585-AC071E6A6E09}"/>
          </ac:picMkLst>
        </pc:picChg>
      </pc:sldChg>
    </pc:docChg>
  </pc:docChgLst>
</pc:chgInfo>
</file>

<file path=ppt/comments/modernComment_10C_0.xml><?xml version="1.0" encoding="utf-8"?>
<p188:cmLst xmlns:a="http://schemas.openxmlformats.org/drawingml/2006/main" xmlns:r="http://schemas.openxmlformats.org/officeDocument/2006/relationships" xmlns:p188="http://schemas.microsoft.com/office/powerpoint/2018/8/main">
  <p188:cm id="{8851E6EA-1E99-4171-9B2F-A81B4A7DE23E}" authorId="{FC2D6960-A9E2-6D7B-8679-B35AE7CFE856}" created="2023-09-21T17:47:17.041">
    <pc:sldMkLst xmlns:pc="http://schemas.microsoft.com/office/powerpoint/2013/main/command">
      <pc:docMk/>
      <pc:sldMk cId="0" sldId="268"/>
    </pc:sldMkLst>
    <p188:txBody>
      <a:bodyPr/>
      <a:lstStyle/>
      <a:p>
        <a:r>
          <a:rPr lang="es-UY"/>
          <a:t>MENCIONAMOS CUÁNTO SE INVIRTIÓ? QUÉ MONTO SERÍA? </a:t>
        </a:r>
      </a:p>
    </p188:txBody>
  </p188:cm>
</p188:cmLst>
</file>

<file path=ppt/comments/modernComment_10D_0.xml><?xml version="1.0" encoding="utf-8"?>
<p188:cmLst xmlns:a="http://schemas.openxmlformats.org/drawingml/2006/main" xmlns:r="http://schemas.openxmlformats.org/officeDocument/2006/relationships" xmlns:p188="http://schemas.microsoft.com/office/powerpoint/2018/8/main">
  <p188:cm id="{E3D12731-1E41-48AC-8B94-CD1895040DFD}" authorId="{FC2D6960-A9E2-6D7B-8679-B35AE7CFE856}" created="2023-09-21T17:48:55.019">
    <ac:deMkLst xmlns:ac="http://schemas.microsoft.com/office/drawing/2013/main/command">
      <pc:docMk xmlns:pc="http://schemas.microsoft.com/office/powerpoint/2013/main/command"/>
      <pc:sldMk xmlns:pc="http://schemas.microsoft.com/office/powerpoint/2013/main/command" cId="0" sldId="269"/>
      <ac:spMk id="224" creationId="{00000000-0000-0000-0000-000000000000}"/>
    </ac:deMkLst>
    <p188:txBody>
      <a:bodyPr/>
      <a:lstStyle/>
      <a:p>
        <a:r>
          <a:rPr lang="es-UY"/>
          <a:t>GENERAL ALREDEDOR DEL 7'% DEL CONSUMO ELÉCTROCO DE LA TERMINAL O CUBREN EL 70% ? MENCIONAMOS  MONTO DE INVERSIÓN?, CUÁNTO SERÍA EN EL CASO DE MENCIONARLO</a:t>
        </a:r>
      </a:p>
    </p188:txBody>
  </p188:cm>
</p188:cmLst>
</file>

<file path=ppt/comments/modernComment_10F_52FF4984.xml><?xml version="1.0" encoding="utf-8"?>
<p188:cmLst xmlns:a="http://schemas.openxmlformats.org/drawingml/2006/main" xmlns:r="http://schemas.openxmlformats.org/officeDocument/2006/relationships" xmlns:p188="http://schemas.microsoft.com/office/powerpoint/2018/8/main">
  <p188:cm id="{E4AE5E76-EE13-4895-99FB-697832F9E79E}" authorId="{FC2D6960-A9E2-6D7B-8679-B35AE7CFE856}" created="2023-09-21T17:46:27.617">
    <ac:deMkLst xmlns:ac="http://schemas.microsoft.com/office/drawing/2013/main/command">
      <pc:docMk xmlns:pc="http://schemas.microsoft.com/office/powerpoint/2013/main/command"/>
      <pc:sldMk xmlns:pc="http://schemas.microsoft.com/office/powerpoint/2013/main/command" cId="1392462212" sldId="271"/>
      <ac:spMk id="3" creationId="{1B3979BF-A183-828C-A779-51EB5702953B}"/>
    </ac:deMkLst>
    <p188:txBody>
      <a:bodyPr/>
      <a:lstStyle/>
      <a:p>
        <a:r>
          <a:rPr lang="es-UY"/>
          <a:t>MENCIONAMOS CUÁNTO SE INVIRTÓ EN EL BUQUE Y EN LA PLANTA? SI ES ASÍ, QUÉ MONTO?</a:t>
        </a:r>
      </a:p>
    </p188:txBody>
  </p188:cm>
</p188:cmLst>
</file>

<file path=ppt/comments/modernComment_121_38AF5113.xml><?xml version="1.0" encoding="utf-8"?>
<p188:cmLst xmlns:a="http://schemas.openxmlformats.org/drawingml/2006/main" xmlns:r="http://schemas.openxmlformats.org/officeDocument/2006/relationships" xmlns:p188="http://schemas.microsoft.com/office/powerpoint/2018/8/main">
  <p188:cm id="{4DDE8100-F280-4AAA-9099-B631DCE09CD7}" authorId="{FC2D6960-A9E2-6D7B-8679-B35AE7CFE856}" created="2023-09-21T17:51:16.724">
    <pc:sldMkLst xmlns:pc="http://schemas.microsoft.com/office/powerpoint/2013/main/command">
      <pc:docMk/>
      <pc:sldMk cId="951013651" sldId="289"/>
    </pc:sldMkLst>
    <p188:txBody>
      <a:bodyPr/>
      <a:lstStyle/>
      <a:p>
        <a:r>
          <a:rPr lang="es-UY"/>
          <a:t>Validar estos datos del año 2022 y ver si dejar la tabla.</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58CAA9E4-DA4A-4E18-B630-6FFBCC9198D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6480074-AA7D-4C63-BB69-D3F714246716}">
      <dgm:prSet/>
      <dgm:spPr/>
      <dgm:t>
        <a:bodyPr/>
        <a:lstStyle/>
        <a:p>
          <a:r>
            <a:rPr lang="es-MX" dirty="0"/>
            <a:t>Apoyo continuo desde hace más de 10 años a la Fundación Los Pinos y su trabajo en el barrio </a:t>
          </a:r>
          <a:r>
            <a:rPr lang="es-MX" dirty="0" err="1"/>
            <a:t>Casavalle</a:t>
          </a:r>
          <a:r>
            <a:rPr lang="es-MX" dirty="0"/>
            <a:t>, una de las zonas más vulnerables de Montevideo. En el 2022, donación de 30 pasajes</a:t>
          </a:r>
          <a:endParaRPr lang="en-US" dirty="0"/>
        </a:p>
      </dgm:t>
    </dgm:pt>
    <dgm:pt modelId="{7D4059C1-FC2C-4422-9EF0-E83B750E743C}" type="parTrans" cxnId="{6854A59B-78D2-4711-AAC3-008F66D981A2}">
      <dgm:prSet/>
      <dgm:spPr/>
      <dgm:t>
        <a:bodyPr/>
        <a:lstStyle/>
        <a:p>
          <a:endParaRPr lang="en-US"/>
        </a:p>
      </dgm:t>
    </dgm:pt>
    <dgm:pt modelId="{5BF3922E-C381-447C-A7FF-7CCC05F37D9B}" type="sibTrans" cxnId="{6854A59B-78D2-4711-AAC3-008F66D981A2}">
      <dgm:prSet/>
      <dgm:spPr/>
      <dgm:t>
        <a:bodyPr/>
        <a:lstStyle/>
        <a:p>
          <a:endParaRPr lang="en-US"/>
        </a:p>
      </dgm:t>
    </dgm:pt>
    <dgm:pt modelId="{3DD491B8-7508-4338-AE8D-5411342E0A82}">
      <dgm:prSet/>
      <dgm:spPr/>
      <dgm:t>
        <a:bodyPr/>
        <a:lstStyle/>
        <a:p>
          <a:r>
            <a:rPr lang="es-MX"/>
            <a:t>Asistencia para obtener la documentación necesaria y traslado, y así facilitar su repatriación, 414 personas en los últimos cuatro años, </a:t>
          </a:r>
          <a:endParaRPr lang="en-US"/>
        </a:p>
      </dgm:t>
    </dgm:pt>
    <dgm:pt modelId="{400C424F-A956-4EA5-8C46-A23875C2B0BC}" type="parTrans" cxnId="{E5FB6D33-0AD7-4BFD-A33C-264511324C59}">
      <dgm:prSet/>
      <dgm:spPr/>
      <dgm:t>
        <a:bodyPr/>
        <a:lstStyle/>
        <a:p>
          <a:endParaRPr lang="en-US"/>
        </a:p>
      </dgm:t>
    </dgm:pt>
    <dgm:pt modelId="{D8BB6642-43EA-41F2-91FF-94E55A6A3F02}" type="sibTrans" cxnId="{E5FB6D33-0AD7-4BFD-A33C-264511324C59}">
      <dgm:prSet/>
      <dgm:spPr/>
      <dgm:t>
        <a:bodyPr/>
        <a:lstStyle/>
        <a:p>
          <a:endParaRPr lang="en-US"/>
        </a:p>
      </dgm:t>
    </dgm:pt>
    <dgm:pt modelId="{327A5EE4-67DC-4800-9A17-165E97F0FD89}">
      <dgm:prSet/>
      <dgm:spPr/>
      <dgm:t>
        <a:bodyPr/>
        <a:lstStyle/>
        <a:p>
          <a:r>
            <a:rPr lang="es-MX"/>
            <a:t>Acompañamiento desde 2004 a la Escuela rural N°48 de Laguna del Sauce, end Maldonado</a:t>
          </a:r>
          <a:endParaRPr lang="en-US"/>
        </a:p>
      </dgm:t>
    </dgm:pt>
    <dgm:pt modelId="{75695C02-1D30-4746-8A81-3B8F006009E4}" type="parTrans" cxnId="{E827339A-A867-486E-A4F9-FBCFC6C86EBC}">
      <dgm:prSet/>
      <dgm:spPr/>
      <dgm:t>
        <a:bodyPr/>
        <a:lstStyle/>
        <a:p>
          <a:endParaRPr lang="en-US"/>
        </a:p>
      </dgm:t>
    </dgm:pt>
    <dgm:pt modelId="{F435E3A2-42B0-4F60-BF80-9FEBDCAA2183}" type="sibTrans" cxnId="{E827339A-A867-486E-A4F9-FBCFC6C86EBC}">
      <dgm:prSet/>
      <dgm:spPr/>
      <dgm:t>
        <a:bodyPr/>
        <a:lstStyle/>
        <a:p>
          <a:endParaRPr lang="en-US"/>
        </a:p>
      </dgm:t>
    </dgm:pt>
    <dgm:pt modelId="{EDB9EC81-A913-4A7A-928F-2FF3AB747387}">
      <dgm:prSet/>
      <dgm:spPr/>
      <dgm:t>
        <a:bodyPr/>
        <a:lstStyle/>
        <a:p>
          <a:r>
            <a:rPr lang="es-MX"/>
            <a:t>Soporte con las consultas médicas, de pasajes y estadía a distintos pacientes con necesidades especiales. Durante el 2022, 5 personas recibieron esta atención.</a:t>
          </a:r>
          <a:endParaRPr lang="en-US"/>
        </a:p>
      </dgm:t>
    </dgm:pt>
    <dgm:pt modelId="{7F11D294-2206-43C3-8B8E-2F3590EB1E6A}" type="parTrans" cxnId="{746A6C07-93B2-44A6-9087-2F53CD2EDAC0}">
      <dgm:prSet/>
      <dgm:spPr/>
      <dgm:t>
        <a:bodyPr/>
        <a:lstStyle/>
        <a:p>
          <a:endParaRPr lang="en-US"/>
        </a:p>
      </dgm:t>
    </dgm:pt>
    <dgm:pt modelId="{F053E9BB-0F0F-4F9F-AC42-F39F74AE9B92}" type="sibTrans" cxnId="{746A6C07-93B2-44A6-9087-2F53CD2EDAC0}">
      <dgm:prSet/>
      <dgm:spPr/>
      <dgm:t>
        <a:bodyPr/>
        <a:lstStyle/>
        <a:p>
          <a:endParaRPr lang="en-US"/>
        </a:p>
      </dgm:t>
    </dgm:pt>
    <dgm:pt modelId="{4DD1E66E-223A-42A8-ABE3-7CF66FDF1AE4}">
      <dgm:prSet/>
      <dgm:spPr/>
      <dgm:t>
        <a:bodyPr/>
        <a:lstStyle/>
        <a:p>
          <a:r>
            <a:rPr lang="es-MX"/>
            <a:t>Plan Educativo con el objetivo de brindar información sobre la actividad marítima y sobre la importancia del Río de la Plata en términos de biodiversidad y desarrollo sostenible</a:t>
          </a:r>
          <a:endParaRPr lang="en-US"/>
        </a:p>
      </dgm:t>
    </dgm:pt>
    <dgm:pt modelId="{326C1163-3EE1-4260-BA37-53338425B8BB}" type="parTrans" cxnId="{A33832C8-31FD-4C9D-9A9B-4539C5BF2450}">
      <dgm:prSet/>
      <dgm:spPr/>
      <dgm:t>
        <a:bodyPr/>
        <a:lstStyle/>
        <a:p>
          <a:endParaRPr lang="en-US"/>
        </a:p>
      </dgm:t>
    </dgm:pt>
    <dgm:pt modelId="{CF73FF77-015A-4D3E-97B5-FB11EBFAE510}" type="sibTrans" cxnId="{A33832C8-31FD-4C9D-9A9B-4539C5BF2450}">
      <dgm:prSet/>
      <dgm:spPr/>
      <dgm:t>
        <a:bodyPr/>
        <a:lstStyle/>
        <a:p>
          <a:endParaRPr lang="en-US"/>
        </a:p>
      </dgm:t>
    </dgm:pt>
    <dgm:pt modelId="{F7694B6E-93F0-4D9A-A2BF-91321B3DF56C}" type="pres">
      <dgm:prSet presAssocID="{58CAA9E4-DA4A-4E18-B630-6FFBCC9198D5}" presName="root" presStyleCnt="0">
        <dgm:presLayoutVars>
          <dgm:dir/>
          <dgm:resizeHandles val="exact"/>
        </dgm:presLayoutVars>
      </dgm:prSet>
      <dgm:spPr/>
    </dgm:pt>
    <dgm:pt modelId="{F833C808-580E-4920-81B0-64CB745F63E6}" type="pres">
      <dgm:prSet presAssocID="{36480074-AA7D-4C63-BB69-D3F714246716}" presName="compNode" presStyleCnt="0"/>
      <dgm:spPr/>
    </dgm:pt>
    <dgm:pt modelId="{9C7CA451-62AE-4A29-9BF6-E068BFAB71DC}" type="pres">
      <dgm:prSet presAssocID="{36480074-AA7D-4C63-BB69-D3F714246716}" presName="bgRect" presStyleLbl="bgShp" presStyleIdx="0" presStyleCnt="5"/>
      <dgm:spPr/>
    </dgm:pt>
    <dgm:pt modelId="{A54CA1F3-09A0-432D-92E8-163CA2904AE6}" type="pres">
      <dgm:prSet presAssocID="{36480074-AA7D-4C63-BB69-D3F71424671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uburban scene"/>
        </a:ext>
      </dgm:extLst>
    </dgm:pt>
    <dgm:pt modelId="{7E2C37AD-0988-458B-B0CA-3A6F270ADCFF}" type="pres">
      <dgm:prSet presAssocID="{36480074-AA7D-4C63-BB69-D3F714246716}" presName="spaceRect" presStyleCnt="0"/>
      <dgm:spPr/>
    </dgm:pt>
    <dgm:pt modelId="{A407FC39-8E3F-474A-9AEA-FACA6F581E14}" type="pres">
      <dgm:prSet presAssocID="{36480074-AA7D-4C63-BB69-D3F714246716}" presName="parTx" presStyleLbl="revTx" presStyleIdx="0" presStyleCnt="5">
        <dgm:presLayoutVars>
          <dgm:chMax val="0"/>
          <dgm:chPref val="0"/>
        </dgm:presLayoutVars>
      </dgm:prSet>
      <dgm:spPr/>
    </dgm:pt>
    <dgm:pt modelId="{74F99D04-2943-4CCB-A5B8-253E61E6CABF}" type="pres">
      <dgm:prSet presAssocID="{5BF3922E-C381-447C-A7FF-7CCC05F37D9B}" presName="sibTrans" presStyleCnt="0"/>
      <dgm:spPr/>
    </dgm:pt>
    <dgm:pt modelId="{73CB9EE6-61A7-4115-81AA-605C932A4AB3}" type="pres">
      <dgm:prSet presAssocID="{3DD491B8-7508-4338-AE8D-5411342E0A82}" presName="compNode" presStyleCnt="0"/>
      <dgm:spPr/>
    </dgm:pt>
    <dgm:pt modelId="{644D4A46-A2F6-4AD4-A72D-FAB1E3A218D6}" type="pres">
      <dgm:prSet presAssocID="{3DD491B8-7508-4338-AE8D-5411342E0A82}" presName="bgRect" presStyleLbl="bgShp" presStyleIdx="1" presStyleCnt="5"/>
      <dgm:spPr/>
    </dgm:pt>
    <dgm:pt modelId="{CAA17FDE-0643-4248-BBF3-2B7CBDD189F8}" type="pres">
      <dgm:prSet presAssocID="{3DD491B8-7508-4338-AE8D-5411342E0A8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ffice Worker"/>
        </a:ext>
      </dgm:extLst>
    </dgm:pt>
    <dgm:pt modelId="{92415652-95A8-482C-A725-3D4E931DE998}" type="pres">
      <dgm:prSet presAssocID="{3DD491B8-7508-4338-AE8D-5411342E0A82}" presName="spaceRect" presStyleCnt="0"/>
      <dgm:spPr/>
    </dgm:pt>
    <dgm:pt modelId="{B1B66C1F-93B6-4F28-B6E6-3171E85A9AF5}" type="pres">
      <dgm:prSet presAssocID="{3DD491B8-7508-4338-AE8D-5411342E0A82}" presName="parTx" presStyleLbl="revTx" presStyleIdx="1" presStyleCnt="5">
        <dgm:presLayoutVars>
          <dgm:chMax val="0"/>
          <dgm:chPref val="0"/>
        </dgm:presLayoutVars>
      </dgm:prSet>
      <dgm:spPr/>
    </dgm:pt>
    <dgm:pt modelId="{DAA6C145-32FF-4DC8-B68D-9EDFC96EA856}" type="pres">
      <dgm:prSet presAssocID="{D8BB6642-43EA-41F2-91FF-94E55A6A3F02}" presName="sibTrans" presStyleCnt="0"/>
      <dgm:spPr/>
    </dgm:pt>
    <dgm:pt modelId="{E2F281F4-F7D1-4230-A635-DE8A046E8951}" type="pres">
      <dgm:prSet presAssocID="{327A5EE4-67DC-4800-9A17-165E97F0FD89}" presName="compNode" presStyleCnt="0"/>
      <dgm:spPr/>
    </dgm:pt>
    <dgm:pt modelId="{A9944FF4-50AC-4A8A-889C-CDEDFB504C1D}" type="pres">
      <dgm:prSet presAssocID="{327A5EE4-67DC-4800-9A17-165E97F0FD89}" presName="bgRect" presStyleLbl="bgShp" presStyleIdx="2" presStyleCnt="5"/>
      <dgm:spPr/>
    </dgm:pt>
    <dgm:pt modelId="{D833C60B-A7D8-4032-8C32-8FA0C42B0FBD}" type="pres">
      <dgm:prSet presAssocID="{327A5EE4-67DC-4800-9A17-165E97F0FD8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ine Decoration"/>
        </a:ext>
      </dgm:extLst>
    </dgm:pt>
    <dgm:pt modelId="{C3C2DA40-2375-4E97-B118-88629626811C}" type="pres">
      <dgm:prSet presAssocID="{327A5EE4-67DC-4800-9A17-165E97F0FD89}" presName="spaceRect" presStyleCnt="0"/>
      <dgm:spPr/>
    </dgm:pt>
    <dgm:pt modelId="{2FA2C304-E816-407F-9764-7FF43C07F213}" type="pres">
      <dgm:prSet presAssocID="{327A5EE4-67DC-4800-9A17-165E97F0FD89}" presName="parTx" presStyleLbl="revTx" presStyleIdx="2" presStyleCnt="5">
        <dgm:presLayoutVars>
          <dgm:chMax val="0"/>
          <dgm:chPref val="0"/>
        </dgm:presLayoutVars>
      </dgm:prSet>
      <dgm:spPr/>
    </dgm:pt>
    <dgm:pt modelId="{B73DD99D-7C3A-480F-9009-775509549F3C}" type="pres">
      <dgm:prSet presAssocID="{F435E3A2-42B0-4F60-BF80-9FEBDCAA2183}" presName="sibTrans" presStyleCnt="0"/>
      <dgm:spPr/>
    </dgm:pt>
    <dgm:pt modelId="{52E5F676-006A-4835-9ED2-FE3D8B890D7B}" type="pres">
      <dgm:prSet presAssocID="{EDB9EC81-A913-4A7A-928F-2FF3AB747387}" presName="compNode" presStyleCnt="0"/>
      <dgm:spPr/>
    </dgm:pt>
    <dgm:pt modelId="{EE3C9E0B-4EBF-47E1-9F15-B23FA8C4E495}" type="pres">
      <dgm:prSet presAssocID="{EDB9EC81-A913-4A7A-928F-2FF3AB747387}" presName="bgRect" presStyleLbl="bgShp" presStyleIdx="3" presStyleCnt="5"/>
      <dgm:spPr/>
    </dgm:pt>
    <dgm:pt modelId="{B72205EA-98CA-426F-940E-C541DE62FBF6}" type="pres">
      <dgm:prSet presAssocID="{EDB9EC81-A913-4A7A-928F-2FF3AB74738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Estetoscopio"/>
        </a:ext>
      </dgm:extLst>
    </dgm:pt>
    <dgm:pt modelId="{B700D2C4-DB87-45E9-AEE2-FCCA698FCA80}" type="pres">
      <dgm:prSet presAssocID="{EDB9EC81-A913-4A7A-928F-2FF3AB747387}" presName="spaceRect" presStyleCnt="0"/>
      <dgm:spPr/>
    </dgm:pt>
    <dgm:pt modelId="{2C020D08-298E-4086-B58C-3F5765DC7D71}" type="pres">
      <dgm:prSet presAssocID="{EDB9EC81-A913-4A7A-928F-2FF3AB747387}" presName="parTx" presStyleLbl="revTx" presStyleIdx="3" presStyleCnt="5">
        <dgm:presLayoutVars>
          <dgm:chMax val="0"/>
          <dgm:chPref val="0"/>
        </dgm:presLayoutVars>
      </dgm:prSet>
      <dgm:spPr/>
    </dgm:pt>
    <dgm:pt modelId="{46C23327-90BE-447C-B7C5-3A8719E28C5D}" type="pres">
      <dgm:prSet presAssocID="{F053E9BB-0F0F-4F9F-AC42-F39F74AE9B92}" presName="sibTrans" presStyleCnt="0"/>
      <dgm:spPr/>
    </dgm:pt>
    <dgm:pt modelId="{69AAD1FF-8842-4110-8589-79C35A62CA37}" type="pres">
      <dgm:prSet presAssocID="{4DD1E66E-223A-42A8-ABE3-7CF66FDF1AE4}" presName="compNode" presStyleCnt="0"/>
      <dgm:spPr/>
    </dgm:pt>
    <dgm:pt modelId="{0B4A07BA-0AC6-49D9-BEC5-A1A5BECE143C}" type="pres">
      <dgm:prSet presAssocID="{4DD1E66E-223A-42A8-ABE3-7CF66FDF1AE4}" presName="bgRect" presStyleLbl="bgShp" presStyleIdx="4" presStyleCnt="5"/>
      <dgm:spPr/>
    </dgm:pt>
    <dgm:pt modelId="{DCAACE5E-C1B3-42BC-92AD-9DC027554F39}" type="pres">
      <dgm:prSet presAssocID="{4DD1E66E-223A-42A8-ABE3-7CF66FDF1AE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iana"/>
        </a:ext>
      </dgm:extLst>
    </dgm:pt>
    <dgm:pt modelId="{407A083C-4CB0-4FDB-BB4F-B265D609988D}" type="pres">
      <dgm:prSet presAssocID="{4DD1E66E-223A-42A8-ABE3-7CF66FDF1AE4}" presName="spaceRect" presStyleCnt="0"/>
      <dgm:spPr/>
    </dgm:pt>
    <dgm:pt modelId="{3834489E-DAFD-4CB4-A508-3105AD6E1BA2}" type="pres">
      <dgm:prSet presAssocID="{4DD1E66E-223A-42A8-ABE3-7CF66FDF1AE4}" presName="parTx" presStyleLbl="revTx" presStyleIdx="4" presStyleCnt="5">
        <dgm:presLayoutVars>
          <dgm:chMax val="0"/>
          <dgm:chPref val="0"/>
        </dgm:presLayoutVars>
      </dgm:prSet>
      <dgm:spPr/>
    </dgm:pt>
  </dgm:ptLst>
  <dgm:cxnLst>
    <dgm:cxn modelId="{746A6C07-93B2-44A6-9087-2F53CD2EDAC0}" srcId="{58CAA9E4-DA4A-4E18-B630-6FFBCC9198D5}" destId="{EDB9EC81-A913-4A7A-928F-2FF3AB747387}" srcOrd="3" destOrd="0" parTransId="{7F11D294-2206-43C3-8B8E-2F3590EB1E6A}" sibTransId="{F053E9BB-0F0F-4F9F-AC42-F39F74AE9B92}"/>
    <dgm:cxn modelId="{DDFBB222-FAA8-4044-BCCA-81DB9BB9FAC8}" type="presOf" srcId="{36480074-AA7D-4C63-BB69-D3F714246716}" destId="{A407FC39-8E3F-474A-9AEA-FACA6F581E14}" srcOrd="0" destOrd="0" presId="urn:microsoft.com/office/officeart/2018/2/layout/IconVerticalSolidList"/>
    <dgm:cxn modelId="{E5FB6D33-0AD7-4BFD-A33C-264511324C59}" srcId="{58CAA9E4-DA4A-4E18-B630-6FFBCC9198D5}" destId="{3DD491B8-7508-4338-AE8D-5411342E0A82}" srcOrd="1" destOrd="0" parTransId="{400C424F-A956-4EA5-8C46-A23875C2B0BC}" sibTransId="{D8BB6642-43EA-41F2-91FF-94E55A6A3F02}"/>
    <dgm:cxn modelId="{5FD79C6E-ED54-4614-9DA3-850EAD6A2443}" type="presOf" srcId="{327A5EE4-67DC-4800-9A17-165E97F0FD89}" destId="{2FA2C304-E816-407F-9764-7FF43C07F213}" srcOrd="0" destOrd="0" presId="urn:microsoft.com/office/officeart/2018/2/layout/IconVerticalSolidList"/>
    <dgm:cxn modelId="{3AB2E597-5D2C-49EF-95A4-CE452E08BD09}" type="presOf" srcId="{3DD491B8-7508-4338-AE8D-5411342E0A82}" destId="{B1B66C1F-93B6-4F28-B6E6-3171E85A9AF5}" srcOrd="0" destOrd="0" presId="urn:microsoft.com/office/officeart/2018/2/layout/IconVerticalSolidList"/>
    <dgm:cxn modelId="{E827339A-A867-486E-A4F9-FBCFC6C86EBC}" srcId="{58CAA9E4-DA4A-4E18-B630-6FFBCC9198D5}" destId="{327A5EE4-67DC-4800-9A17-165E97F0FD89}" srcOrd="2" destOrd="0" parTransId="{75695C02-1D30-4746-8A81-3B8F006009E4}" sibTransId="{F435E3A2-42B0-4F60-BF80-9FEBDCAA2183}"/>
    <dgm:cxn modelId="{6854A59B-78D2-4711-AAC3-008F66D981A2}" srcId="{58CAA9E4-DA4A-4E18-B630-6FFBCC9198D5}" destId="{36480074-AA7D-4C63-BB69-D3F714246716}" srcOrd="0" destOrd="0" parTransId="{7D4059C1-FC2C-4422-9EF0-E83B750E743C}" sibTransId="{5BF3922E-C381-447C-A7FF-7CCC05F37D9B}"/>
    <dgm:cxn modelId="{7F4CE9A7-A878-42B5-BF0D-D36593A5CC95}" type="presOf" srcId="{58CAA9E4-DA4A-4E18-B630-6FFBCC9198D5}" destId="{F7694B6E-93F0-4D9A-A2BF-91321B3DF56C}" srcOrd="0" destOrd="0" presId="urn:microsoft.com/office/officeart/2018/2/layout/IconVerticalSolidList"/>
    <dgm:cxn modelId="{A33832C8-31FD-4C9D-9A9B-4539C5BF2450}" srcId="{58CAA9E4-DA4A-4E18-B630-6FFBCC9198D5}" destId="{4DD1E66E-223A-42A8-ABE3-7CF66FDF1AE4}" srcOrd="4" destOrd="0" parTransId="{326C1163-3EE1-4260-BA37-53338425B8BB}" sibTransId="{CF73FF77-015A-4D3E-97B5-FB11EBFAE510}"/>
    <dgm:cxn modelId="{84DE84D6-E804-4CBD-BB38-A69A5614ED9E}" type="presOf" srcId="{EDB9EC81-A913-4A7A-928F-2FF3AB747387}" destId="{2C020D08-298E-4086-B58C-3F5765DC7D71}" srcOrd="0" destOrd="0" presId="urn:microsoft.com/office/officeart/2018/2/layout/IconVerticalSolidList"/>
    <dgm:cxn modelId="{D7B139EB-F9FA-4300-B7F4-868ED3226931}" type="presOf" srcId="{4DD1E66E-223A-42A8-ABE3-7CF66FDF1AE4}" destId="{3834489E-DAFD-4CB4-A508-3105AD6E1BA2}" srcOrd="0" destOrd="0" presId="urn:microsoft.com/office/officeart/2018/2/layout/IconVerticalSolidList"/>
    <dgm:cxn modelId="{EBD09A35-6759-40A6-B6AB-B5E5C997FD50}" type="presParOf" srcId="{F7694B6E-93F0-4D9A-A2BF-91321B3DF56C}" destId="{F833C808-580E-4920-81B0-64CB745F63E6}" srcOrd="0" destOrd="0" presId="urn:microsoft.com/office/officeart/2018/2/layout/IconVerticalSolidList"/>
    <dgm:cxn modelId="{F040007D-6A85-4FC0-8685-0C27BD7A3AFE}" type="presParOf" srcId="{F833C808-580E-4920-81B0-64CB745F63E6}" destId="{9C7CA451-62AE-4A29-9BF6-E068BFAB71DC}" srcOrd="0" destOrd="0" presId="urn:microsoft.com/office/officeart/2018/2/layout/IconVerticalSolidList"/>
    <dgm:cxn modelId="{65963CCD-3DB1-4CD7-BBAA-F6543424D570}" type="presParOf" srcId="{F833C808-580E-4920-81B0-64CB745F63E6}" destId="{A54CA1F3-09A0-432D-92E8-163CA2904AE6}" srcOrd="1" destOrd="0" presId="urn:microsoft.com/office/officeart/2018/2/layout/IconVerticalSolidList"/>
    <dgm:cxn modelId="{5E742551-3065-4A40-8C60-32D7712D52F3}" type="presParOf" srcId="{F833C808-580E-4920-81B0-64CB745F63E6}" destId="{7E2C37AD-0988-458B-B0CA-3A6F270ADCFF}" srcOrd="2" destOrd="0" presId="urn:microsoft.com/office/officeart/2018/2/layout/IconVerticalSolidList"/>
    <dgm:cxn modelId="{34E83073-1C0D-44B4-BA53-6B7BA9042FFE}" type="presParOf" srcId="{F833C808-580E-4920-81B0-64CB745F63E6}" destId="{A407FC39-8E3F-474A-9AEA-FACA6F581E14}" srcOrd="3" destOrd="0" presId="urn:microsoft.com/office/officeart/2018/2/layout/IconVerticalSolidList"/>
    <dgm:cxn modelId="{6D07C21F-FF41-4001-B45E-3A63F2D7F0F8}" type="presParOf" srcId="{F7694B6E-93F0-4D9A-A2BF-91321B3DF56C}" destId="{74F99D04-2943-4CCB-A5B8-253E61E6CABF}" srcOrd="1" destOrd="0" presId="urn:microsoft.com/office/officeart/2018/2/layout/IconVerticalSolidList"/>
    <dgm:cxn modelId="{ED2564C3-B39C-4E10-9940-2AC01DEE2EA0}" type="presParOf" srcId="{F7694B6E-93F0-4D9A-A2BF-91321B3DF56C}" destId="{73CB9EE6-61A7-4115-81AA-605C932A4AB3}" srcOrd="2" destOrd="0" presId="urn:microsoft.com/office/officeart/2018/2/layout/IconVerticalSolidList"/>
    <dgm:cxn modelId="{D1BF368A-B3DA-4F7E-A09E-A662A7D4DF68}" type="presParOf" srcId="{73CB9EE6-61A7-4115-81AA-605C932A4AB3}" destId="{644D4A46-A2F6-4AD4-A72D-FAB1E3A218D6}" srcOrd="0" destOrd="0" presId="urn:microsoft.com/office/officeart/2018/2/layout/IconVerticalSolidList"/>
    <dgm:cxn modelId="{BD6EBA33-330A-4CCA-A054-852BBC564517}" type="presParOf" srcId="{73CB9EE6-61A7-4115-81AA-605C932A4AB3}" destId="{CAA17FDE-0643-4248-BBF3-2B7CBDD189F8}" srcOrd="1" destOrd="0" presId="urn:microsoft.com/office/officeart/2018/2/layout/IconVerticalSolidList"/>
    <dgm:cxn modelId="{9D973520-EF13-490B-B41F-8BD121DE0D8C}" type="presParOf" srcId="{73CB9EE6-61A7-4115-81AA-605C932A4AB3}" destId="{92415652-95A8-482C-A725-3D4E931DE998}" srcOrd="2" destOrd="0" presId="urn:microsoft.com/office/officeart/2018/2/layout/IconVerticalSolidList"/>
    <dgm:cxn modelId="{A4ED5B7C-4CAA-4985-ABAB-1F6367AAADDD}" type="presParOf" srcId="{73CB9EE6-61A7-4115-81AA-605C932A4AB3}" destId="{B1B66C1F-93B6-4F28-B6E6-3171E85A9AF5}" srcOrd="3" destOrd="0" presId="urn:microsoft.com/office/officeart/2018/2/layout/IconVerticalSolidList"/>
    <dgm:cxn modelId="{2DDB6D28-BB33-426C-AF8A-829E123FA18D}" type="presParOf" srcId="{F7694B6E-93F0-4D9A-A2BF-91321B3DF56C}" destId="{DAA6C145-32FF-4DC8-B68D-9EDFC96EA856}" srcOrd="3" destOrd="0" presId="urn:microsoft.com/office/officeart/2018/2/layout/IconVerticalSolidList"/>
    <dgm:cxn modelId="{77C7EB2C-C6AC-4A3F-81D3-C5D87B052F56}" type="presParOf" srcId="{F7694B6E-93F0-4D9A-A2BF-91321B3DF56C}" destId="{E2F281F4-F7D1-4230-A635-DE8A046E8951}" srcOrd="4" destOrd="0" presId="urn:microsoft.com/office/officeart/2018/2/layout/IconVerticalSolidList"/>
    <dgm:cxn modelId="{D76883A2-2F68-4489-87CA-E17DF12907AE}" type="presParOf" srcId="{E2F281F4-F7D1-4230-A635-DE8A046E8951}" destId="{A9944FF4-50AC-4A8A-889C-CDEDFB504C1D}" srcOrd="0" destOrd="0" presId="urn:microsoft.com/office/officeart/2018/2/layout/IconVerticalSolidList"/>
    <dgm:cxn modelId="{06F7B626-614F-4728-B8F7-41850442C31A}" type="presParOf" srcId="{E2F281F4-F7D1-4230-A635-DE8A046E8951}" destId="{D833C60B-A7D8-4032-8C32-8FA0C42B0FBD}" srcOrd="1" destOrd="0" presId="urn:microsoft.com/office/officeart/2018/2/layout/IconVerticalSolidList"/>
    <dgm:cxn modelId="{C7BB26B3-53D6-4491-B8F4-51367580258C}" type="presParOf" srcId="{E2F281F4-F7D1-4230-A635-DE8A046E8951}" destId="{C3C2DA40-2375-4E97-B118-88629626811C}" srcOrd="2" destOrd="0" presId="urn:microsoft.com/office/officeart/2018/2/layout/IconVerticalSolidList"/>
    <dgm:cxn modelId="{5226D834-77E7-4867-BB6C-D0D5FA491F91}" type="presParOf" srcId="{E2F281F4-F7D1-4230-A635-DE8A046E8951}" destId="{2FA2C304-E816-407F-9764-7FF43C07F213}" srcOrd="3" destOrd="0" presId="urn:microsoft.com/office/officeart/2018/2/layout/IconVerticalSolidList"/>
    <dgm:cxn modelId="{A2B64932-A0DB-48FC-BDAA-5274ED6C9EF0}" type="presParOf" srcId="{F7694B6E-93F0-4D9A-A2BF-91321B3DF56C}" destId="{B73DD99D-7C3A-480F-9009-775509549F3C}" srcOrd="5" destOrd="0" presId="urn:microsoft.com/office/officeart/2018/2/layout/IconVerticalSolidList"/>
    <dgm:cxn modelId="{6864D122-D461-44CF-97E0-42225619961B}" type="presParOf" srcId="{F7694B6E-93F0-4D9A-A2BF-91321B3DF56C}" destId="{52E5F676-006A-4835-9ED2-FE3D8B890D7B}" srcOrd="6" destOrd="0" presId="urn:microsoft.com/office/officeart/2018/2/layout/IconVerticalSolidList"/>
    <dgm:cxn modelId="{3988BFE3-A951-4A3D-8F11-B5BC640E05E5}" type="presParOf" srcId="{52E5F676-006A-4835-9ED2-FE3D8B890D7B}" destId="{EE3C9E0B-4EBF-47E1-9F15-B23FA8C4E495}" srcOrd="0" destOrd="0" presId="urn:microsoft.com/office/officeart/2018/2/layout/IconVerticalSolidList"/>
    <dgm:cxn modelId="{25014226-E346-4730-BE8B-9C01128F6C4F}" type="presParOf" srcId="{52E5F676-006A-4835-9ED2-FE3D8B890D7B}" destId="{B72205EA-98CA-426F-940E-C541DE62FBF6}" srcOrd="1" destOrd="0" presId="urn:microsoft.com/office/officeart/2018/2/layout/IconVerticalSolidList"/>
    <dgm:cxn modelId="{64FF74FD-9746-4252-81A9-3F4B57171DBC}" type="presParOf" srcId="{52E5F676-006A-4835-9ED2-FE3D8B890D7B}" destId="{B700D2C4-DB87-45E9-AEE2-FCCA698FCA80}" srcOrd="2" destOrd="0" presId="urn:microsoft.com/office/officeart/2018/2/layout/IconVerticalSolidList"/>
    <dgm:cxn modelId="{3AB0D7FE-D44B-401B-9E39-FDCE715D8623}" type="presParOf" srcId="{52E5F676-006A-4835-9ED2-FE3D8B890D7B}" destId="{2C020D08-298E-4086-B58C-3F5765DC7D71}" srcOrd="3" destOrd="0" presId="urn:microsoft.com/office/officeart/2018/2/layout/IconVerticalSolidList"/>
    <dgm:cxn modelId="{86B910BF-88F3-427C-82FD-0F096AD67EEB}" type="presParOf" srcId="{F7694B6E-93F0-4D9A-A2BF-91321B3DF56C}" destId="{46C23327-90BE-447C-B7C5-3A8719E28C5D}" srcOrd="7" destOrd="0" presId="urn:microsoft.com/office/officeart/2018/2/layout/IconVerticalSolidList"/>
    <dgm:cxn modelId="{3082B893-DE28-48CA-B202-4AA3C9B352E7}" type="presParOf" srcId="{F7694B6E-93F0-4D9A-A2BF-91321B3DF56C}" destId="{69AAD1FF-8842-4110-8589-79C35A62CA37}" srcOrd="8" destOrd="0" presId="urn:microsoft.com/office/officeart/2018/2/layout/IconVerticalSolidList"/>
    <dgm:cxn modelId="{914866D0-96D5-4AE9-B8E1-E08CF5146503}" type="presParOf" srcId="{69AAD1FF-8842-4110-8589-79C35A62CA37}" destId="{0B4A07BA-0AC6-49D9-BEC5-A1A5BECE143C}" srcOrd="0" destOrd="0" presId="urn:microsoft.com/office/officeart/2018/2/layout/IconVerticalSolidList"/>
    <dgm:cxn modelId="{ED83F727-FAD1-4655-BC13-C774D0B5B06A}" type="presParOf" srcId="{69AAD1FF-8842-4110-8589-79C35A62CA37}" destId="{DCAACE5E-C1B3-42BC-92AD-9DC027554F39}" srcOrd="1" destOrd="0" presId="urn:microsoft.com/office/officeart/2018/2/layout/IconVerticalSolidList"/>
    <dgm:cxn modelId="{8B2323FA-CCA5-40CB-B83D-A09224D6BEDD}" type="presParOf" srcId="{69AAD1FF-8842-4110-8589-79C35A62CA37}" destId="{407A083C-4CB0-4FDB-BB4F-B265D609988D}" srcOrd="2" destOrd="0" presId="urn:microsoft.com/office/officeart/2018/2/layout/IconVerticalSolidList"/>
    <dgm:cxn modelId="{78201674-1518-47B0-8108-02037B86FEBD}" type="presParOf" srcId="{69AAD1FF-8842-4110-8589-79C35A62CA37}" destId="{3834489E-DAFD-4CB4-A508-3105AD6E1BA2}"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7CA451-62AE-4A29-9BF6-E068BFAB71DC}">
      <dsp:nvSpPr>
        <dsp:cNvPr id="0" name=""/>
        <dsp:cNvSpPr/>
      </dsp:nvSpPr>
      <dsp:spPr>
        <a:xfrm>
          <a:off x="0" y="3399"/>
          <a:ext cx="10515600" cy="72408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4CA1F3-09A0-432D-92E8-163CA2904AE6}">
      <dsp:nvSpPr>
        <dsp:cNvPr id="0" name=""/>
        <dsp:cNvSpPr/>
      </dsp:nvSpPr>
      <dsp:spPr>
        <a:xfrm>
          <a:off x="219037" y="166319"/>
          <a:ext cx="398249" cy="3982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407FC39-8E3F-474A-9AEA-FACA6F581E14}">
      <dsp:nvSpPr>
        <dsp:cNvPr id="0" name=""/>
        <dsp:cNvSpPr/>
      </dsp:nvSpPr>
      <dsp:spPr>
        <a:xfrm>
          <a:off x="836323" y="3399"/>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90000"/>
            </a:lnSpc>
            <a:spcBef>
              <a:spcPct val="0"/>
            </a:spcBef>
            <a:spcAft>
              <a:spcPct val="35000"/>
            </a:spcAft>
            <a:buNone/>
          </a:pPr>
          <a:r>
            <a:rPr lang="es-MX" sz="1900" kern="1200" dirty="0"/>
            <a:t>Apoyo continuo desde hace más de 10 años a la Fundación Los Pinos y su trabajo en el barrio </a:t>
          </a:r>
          <a:r>
            <a:rPr lang="es-MX" sz="1900" kern="1200" dirty="0" err="1"/>
            <a:t>Casavalle</a:t>
          </a:r>
          <a:r>
            <a:rPr lang="es-MX" sz="1900" kern="1200" dirty="0"/>
            <a:t>, una de las zonas más vulnerables de Montevideo. En el 2022, donación de 30 pasajes</a:t>
          </a:r>
          <a:endParaRPr lang="en-US" sz="1900" kern="1200" dirty="0"/>
        </a:p>
      </dsp:txBody>
      <dsp:txXfrm>
        <a:off x="836323" y="3399"/>
        <a:ext cx="9679276" cy="724089"/>
      </dsp:txXfrm>
    </dsp:sp>
    <dsp:sp modelId="{644D4A46-A2F6-4AD4-A72D-FAB1E3A218D6}">
      <dsp:nvSpPr>
        <dsp:cNvPr id="0" name=""/>
        <dsp:cNvSpPr/>
      </dsp:nvSpPr>
      <dsp:spPr>
        <a:xfrm>
          <a:off x="0" y="908511"/>
          <a:ext cx="10515600" cy="72408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A17FDE-0643-4248-BBF3-2B7CBDD189F8}">
      <dsp:nvSpPr>
        <dsp:cNvPr id="0" name=""/>
        <dsp:cNvSpPr/>
      </dsp:nvSpPr>
      <dsp:spPr>
        <a:xfrm>
          <a:off x="219037" y="1071431"/>
          <a:ext cx="398249" cy="3982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B66C1F-93B6-4F28-B6E6-3171E85A9AF5}">
      <dsp:nvSpPr>
        <dsp:cNvPr id="0" name=""/>
        <dsp:cNvSpPr/>
      </dsp:nvSpPr>
      <dsp:spPr>
        <a:xfrm>
          <a:off x="836323" y="908511"/>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90000"/>
            </a:lnSpc>
            <a:spcBef>
              <a:spcPct val="0"/>
            </a:spcBef>
            <a:spcAft>
              <a:spcPct val="35000"/>
            </a:spcAft>
            <a:buNone/>
          </a:pPr>
          <a:r>
            <a:rPr lang="es-MX" sz="1900" kern="1200"/>
            <a:t>Asistencia para obtener la documentación necesaria y traslado, y así facilitar su repatriación, 414 personas en los últimos cuatro años, </a:t>
          </a:r>
          <a:endParaRPr lang="en-US" sz="1900" kern="1200"/>
        </a:p>
      </dsp:txBody>
      <dsp:txXfrm>
        <a:off x="836323" y="908511"/>
        <a:ext cx="9679276" cy="724089"/>
      </dsp:txXfrm>
    </dsp:sp>
    <dsp:sp modelId="{A9944FF4-50AC-4A8A-889C-CDEDFB504C1D}">
      <dsp:nvSpPr>
        <dsp:cNvPr id="0" name=""/>
        <dsp:cNvSpPr/>
      </dsp:nvSpPr>
      <dsp:spPr>
        <a:xfrm>
          <a:off x="0" y="1813624"/>
          <a:ext cx="10515600" cy="72408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33C60B-A7D8-4032-8C32-8FA0C42B0FBD}">
      <dsp:nvSpPr>
        <dsp:cNvPr id="0" name=""/>
        <dsp:cNvSpPr/>
      </dsp:nvSpPr>
      <dsp:spPr>
        <a:xfrm>
          <a:off x="219037" y="1976544"/>
          <a:ext cx="398249" cy="3982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A2C304-E816-407F-9764-7FF43C07F213}">
      <dsp:nvSpPr>
        <dsp:cNvPr id="0" name=""/>
        <dsp:cNvSpPr/>
      </dsp:nvSpPr>
      <dsp:spPr>
        <a:xfrm>
          <a:off x="836323" y="1813624"/>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90000"/>
            </a:lnSpc>
            <a:spcBef>
              <a:spcPct val="0"/>
            </a:spcBef>
            <a:spcAft>
              <a:spcPct val="35000"/>
            </a:spcAft>
            <a:buNone/>
          </a:pPr>
          <a:r>
            <a:rPr lang="es-MX" sz="1900" kern="1200"/>
            <a:t>Acompañamiento desde 2004 a la Escuela rural N°48 de Laguna del Sauce, end Maldonado</a:t>
          </a:r>
          <a:endParaRPr lang="en-US" sz="1900" kern="1200"/>
        </a:p>
      </dsp:txBody>
      <dsp:txXfrm>
        <a:off x="836323" y="1813624"/>
        <a:ext cx="9679276" cy="724089"/>
      </dsp:txXfrm>
    </dsp:sp>
    <dsp:sp modelId="{EE3C9E0B-4EBF-47E1-9F15-B23FA8C4E495}">
      <dsp:nvSpPr>
        <dsp:cNvPr id="0" name=""/>
        <dsp:cNvSpPr/>
      </dsp:nvSpPr>
      <dsp:spPr>
        <a:xfrm>
          <a:off x="0" y="2718736"/>
          <a:ext cx="10515600" cy="724089"/>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2205EA-98CA-426F-940E-C541DE62FBF6}">
      <dsp:nvSpPr>
        <dsp:cNvPr id="0" name=""/>
        <dsp:cNvSpPr/>
      </dsp:nvSpPr>
      <dsp:spPr>
        <a:xfrm>
          <a:off x="219037" y="2881656"/>
          <a:ext cx="398249" cy="3982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020D08-298E-4086-B58C-3F5765DC7D71}">
      <dsp:nvSpPr>
        <dsp:cNvPr id="0" name=""/>
        <dsp:cNvSpPr/>
      </dsp:nvSpPr>
      <dsp:spPr>
        <a:xfrm>
          <a:off x="836323" y="2718736"/>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90000"/>
            </a:lnSpc>
            <a:spcBef>
              <a:spcPct val="0"/>
            </a:spcBef>
            <a:spcAft>
              <a:spcPct val="35000"/>
            </a:spcAft>
            <a:buNone/>
          </a:pPr>
          <a:r>
            <a:rPr lang="es-MX" sz="1900" kern="1200"/>
            <a:t>Soporte con las consultas médicas, de pasajes y estadía a distintos pacientes con necesidades especiales. Durante el 2022, 5 personas recibieron esta atención.</a:t>
          </a:r>
          <a:endParaRPr lang="en-US" sz="1900" kern="1200"/>
        </a:p>
      </dsp:txBody>
      <dsp:txXfrm>
        <a:off x="836323" y="2718736"/>
        <a:ext cx="9679276" cy="724089"/>
      </dsp:txXfrm>
    </dsp:sp>
    <dsp:sp modelId="{0B4A07BA-0AC6-49D9-BEC5-A1A5BECE143C}">
      <dsp:nvSpPr>
        <dsp:cNvPr id="0" name=""/>
        <dsp:cNvSpPr/>
      </dsp:nvSpPr>
      <dsp:spPr>
        <a:xfrm>
          <a:off x="0" y="3623848"/>
          <a:ext cx="10515600" cy="724089"/>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AACE5E-C1B3-42BC-92AD-9DC027554F39}">
      <dsp:nvSpPr>
        <dsp:cNvPr id="0" name=""/>
        <dsp:cNvSpPr/>
      </dsp:nvSpPr>
      <dsp:spPr>
        <a:xfrm>
          <a:off x="219037" y="3786768"/>
          <a:ext cx="398249" cy="39824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34489E-DAFD-4CB4-A508-3105AD6E1BA2}">
      <dsp:nvSpPr>
        <dsp:cNvPr id="0" name=""/>
        <dsp:cNvSpPr/>
      </dsp:nvSpPr>
      <dsp:spPr>
        <a:xfrm>
          <a:off x="836323" y="3623848"/>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90000"/>
            </a:lnSpc>
            <a:spcBef>
              <a:spcPct val="0"/>
            </a:spcBef>
            <a:spcAft>
              <a:spcPct val="35000"/>
            </a:spcAft>
            <a:buNone/>
          </a:pPr>
          <a:r>
            <a:rPr lang="es-MX" sz="1900" kern="1200"/>
            <a:t>Plan Educativo con el objetivo de brindar información sobre la actividad marítima y sobre la importancia del Río de la Plata en términos de biodiversidad y desarrollo sostenible</a:t>
          </a:r>
          <a:endParaRPr lang="en-US" sz="1900" kern="1200"/>
        </a:p>
      </dsp:txBody>
      <dsp:txXfrm>
        <a:off x="836323" y="3623848"/>
        <a:ext cx="9679276" cy="72408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UY"/>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96B70F-96E7-4D03-AE48-9F86B291A9D1}" type="datetimeFigureOut">
              <a:rPr lang="es-UY" smtClean="0"/>
              <a:t>25/9/2023</a:t>
            </a:fld>
            <a:endParaRPr lang="es-UY"/>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UY"/>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UY"/>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BEBEF2-6E60-4037-9826-E4C4C6F9645F}" type="slidenum">
              <a:rPr lang="es-UY" smtClean="0"/>
              <a:t>‹Nº›</a:t>
            </a:fld>
            <a:endParaRPr lang="es-UY"/>
          </a:p>
        </p:txBody>
      </p:sp>
    </p:spTree>
    <p:extLst>
      <p:ext uri="{BB962C8B-B14F-4D97-AF65-F5344CB8AC3E}">
        <p14:creationId xmlns:p14="http://schemas.microsoft.com/office/powerpoint/2010/main" val="2075928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Y" dirty="0"/>
          </a:p>
        </p:txBody>
      </p:sp>
      <p:sp>
        <p:nvSpPr>
          <p:cNvPr id="4" name="Marcador de número de diapositiva 3"/>
          <p:cNvSpPr>
            <a:spLocks noGrp="1"/>
          </p:cNvSpPr>
          <p:nvPr>
            <p:ph type="sldNum" sz="quarter" idx="5"/>
          </p:nvPr>
        </p:nvSpPr>
        <p:spPr/>
        <p:txBody>
          <a:bodyPr/>
          <a:lstStyle/>
          <a:p>
            <a:fld id="{95BEBEF2-6E60-4037-9826-E4C4C6F9645F}" type="slidenum">
              <a:rPr lang="es-UY" smtClean="0"/>
              <a:t>1</a:t>
            </a:fld>
            <a:endParaRPr lang="es-UY" dirty="0"/>
          </a:p>
        </p:txBody>
      </p:sp>
    </p:spTree>
    <p:extLst>
      <p:ext uri="{BB962C8B-B14F-4D97-AF65-F5344CB8AC3E}">
        <p14:creationId xmlns:p14="http://schemas.microsoft.com/office/powerpoint/2010/main" val="2148051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Y" dirty="0"/>
          </a:p>
        </p:txBody>
      </p:sp>
      <p:sp>
        <p:nvSpPr>
          <p:cNvPr id="4" name="Marcador de número de diapositiva 3"/>
          <p:cNvSpPr>
            <a:spLocks noGrp="1"/>
          </p:cNvSpPr>
          <p:nvPr>
            <p:ph type="sldNum" sz="quarter" idx="5"/>
          </p:nvPr>
        </p:nvSpPr>
        <p:spPr/>
        <p:txBody>
          <a:bodyPr/>
          <a:lstStyle/>
          <a:p>
            <a:fld id="{367D683D-A264-4967-A8E5-358A9709746E}" type="slidenum">
              <a:rPr lang="es-UY" smtClean="0"/>
              <a:t>10</a:t>
            </a:fld>
            <a:endParaRPr lang="es-UY"/>
          </a:p>
        </p:txBody>
      </p:sp>
    </p:spTree>
    <p:extLst>
      <p:ext uri="{BB962C8B-B14F-4D97-AF65-F5344CB8AC3E}">
        <p14:creationId xmlns:p14="http://schemas.microsoft.com/office/powerpoint/2010/main" val="2026584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Y" dirty="0"/>
          </a:p>
        </p:txBody>
      </p:sp>
      <p:sp>
        <p:nvSpPr>
          <p:cNvPr id="4" name="Marcador de número de diapositiva 3"/>
          <p:cNvSpPr>
            <a:spLocks noGrp="1"/>
          </p:cNvSpPr>
          <p:nvPr>
            <p:ph type="sldNum" sz="quarter" idx="5"/>
          </p:nvPr>
        </p:nvSpPr>
        <p:spPr/>
        <p:txBody>
          <a:bodyPr/>
          <a:lstStyle/>
          <a:p>
            <a:fld id="{95BEBEF2-6E60-4037-9826-E4C4C6F9645F}" type="slidenum">
              <a:rPr lang="es-UY" smtClean="0"/>
              <a:t>11</a:t>
            </a:fld>
            <a:endParaRPr lang="es-UY"/>
          </a:p>
        </p:txBody>
      </p:sp>
    </p:spTree>
    <p:extLst>
      <p:ext uri="{BB962C8B-B14F-4D97-AF65-F5344CB8AC3E}">
        <p14:creationId xmlns:p14="http://schemas.microsoft.com/office/powerpoint/2010/main" val="303423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sz="1200" b="1" i="0" u="none" strike="noStrike" cap="none" dirty="0">
                <a:solidFill>
                  <a:schemeClr val="dk1"/>
                </a:solidFill>
                <a:latin typeface="Barlow"/>
                <a:ea typeface="Barlow"/>
                <a:cs typeface="Barlow"/>
                <a:sym typeface="Barlow"/>
              </a:rPr>
              <a:t>TODOS LOS BUQUES CUENTAN CON CERTIFICACIÓN DET NORSKE VERITAS (DNV).</a:t>
            </a:r>
            <a:endParaRPr dirty="0"/>
          </a:p>
        </p:txBody>
      </p:sp>
      <p:sp>
        <p:nvSpPr>
          <p:cNvPr id="143" name="Google Shape;14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Cada vez son más las empresas que se preocupan por temas ambientales y en contemplar tanto al ambiente como a la sociedad en sus acciones.</a:t>
            </a:r>
          </a:p>
          <a:p>
            <a:r>
              <a:rPr lang="es-MX" dirty="0"/>
              <a:t>En lo que respecta a BUUEBUS , la empresa siempre  ha tenido un especial interés por innovar y por aportar al cuidado del medio ambiental. A continuación les presentamos las acciones más significativas al respecto de este tema.</a:t>
            </a:r>
          </a:p>
          <a:p>
            <a:endParaRPr lang="es-UY"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7D683D-A264-4967-A8E5-358A9709746E}" type="slidenum">
              <a:rPr kumimoji="0" lang="es-UY"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s-UY"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5506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desde el 2013 la empresa </a:t>
            </a:r>
            <a:r>
              <a:rPr lang="es-MX" dirty="0" err="1"/>
              <a:t>inco´rporó</a:t>
            </a:r>
            <a:r>
              <a:rPr lang="es-MX" dirty="0"/>
              <a:t>  un buque que funciona principalmente a Gas Natural Licuado (GNL), disminuyendo prácticamente a 0% las emisiones de gases tóxicos como el NO2 y de material particulado a la atmósfera, y evitando, además, la generación anual de aproximadamente 59,128, 125 toneladas de CO2. </a:t>
            </a:r>
          </a:p>
          <a:p>
            <a:r>
              <a:rPr lang="es-MX" dirty="0"/>
              <a:t>Para abastecer al buque , BUQUEBUS dispone  de su propia planta de GNL, transportando este combustible en camiones que también funcionan con motores GNL, teniendo como resultado una reducción de las emisiones en toda la cadena de suministro y convirtiendo a BUQUEBUS en la única empresa de transporte </a:t>
            </a:r>
            <a:r>
              <a:rPr lang="es-MX" dirty="0" err="1"/>
              <a:t>fluvio</a:t>
            </a:r>
            <a:r>
              <a:rPr lang="es-MX" dirty="0"/>
              <a:t> marítimo que tiene su propia planta de licuefacción en el mundo .  Desde la incorporación de esta iniciativa, se estima que, hoy en día, se evitó la liberación de alrededor de 532,000 toneladas de CO2 a la atmósfera. </a:t>
            </a:r>
          </a:p>
          <a:p>
            <a:endParaRPr lang="es-MX" dirty="0"/>
          </a:p>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7D683D-A264-4967-A8E5-358A9709746E}" type="slidenum">
              <a:rPr kumimoji="0" lang="es-UY"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s-UY"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300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Y" dirty="0"/>
          </a:p>
        </p:txBody>
      </p:sp>
      <p:sp>
        <p:nvSpPr>
          <p:cNvPr id="4" name="Marcador de número de diapositiva 3"/>
          <p:cNvSpPr>
            <a:spLocks noGrp="1"/>
          </p:cNvSpPr>
          <p:nvPr>
            <p:ph type="sldNum" sz="quarter" idx="5"/>
          </p:nvPr>
        </p:nvSpPr>
        <p:spPr/>
        <p:txBody>
          <a:bodyPr/>
          <a:lstStyle/>
          <a:p>
            <a:fld id="{95BEBEF2-6E60-4037-9826-E4C4C6F9645F}" type="slidenum">
              <a:rPr lang="es-UY" smtClean="0"/>
              <a:t>5</a:t>
            </a:fld>
            <a:endParaRPr lang="es-UY"/>
          </a:p>
        </p:txBody>
      </p:sp>
    </p:spTree>
    <p:extLst>
      <p:ext uri="{BB962C8B-B14F-4D97-AF65-F5344CB8AC3E}">
        <p14:creationId xmlns:p14="http://schemas.microsoft.com/office/powerpoint/2010/main" val="2734164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16bf53e2c8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16bf53e2c8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MX" dirty="0"/>
              <a:t>Estos motores tienen una mayor eficiencia logran una mayor potencia y torque sin aumentar el consumo de combustible  y evitan emitir óxido nitroso al ambiente. </a:t>
            </a:r>
          </a:p>
          <a:p>
            <a:pPr marL="0" lvl="0" indent="0" algn="l" rtl="0">
              <a:spcBef>
                <a:spcPts val="0"/>
              </a:spcBef>
              <a:spcAft>
                <a:spcPts val="0"/>
              </a:spcAft>
              <a:buNone/>
            </a:pPr>
            <a:r>
              <a:rPr lang="es-MX" dirty="0"/>
              <a:t>Por otro lado, la Empresa se ocupa de conocer y controlar el nivel de exposición de los trabajadores a los gases que se generan en la operación</a:t>
            </a:r>
          </a:p>
          <a:p>
            <a:pPr marL="0" lvl="0" indent="0" algn="l" rtl="0">
              <a:spcBef>
                <a:spcPts val="0"/>
              </a:spcBef>
              <a:spcAft>
                <a:spcPts val="0"/>
              </a:spcAft>
              <a:buNone/>
            </a:pPr>
            <a:endParaRPr dirty="0"/>
          </a:p>
        </p:txBody>
      </p:sp>
      <p:sp>
        <p:nvSpPr>
          <p:cNvPr id="214" name="Google Shape;214;g216bf53e2c8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MX"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16bf53e2c8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16bf53e2c8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1" name="Google Shape;221;g216bf53e2c8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MX"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MX" dirty="0"/>
              <a:t>Con el objetivo de dar un sentido estratégico a las acciones y programas que se lleven adelante desde diferentes sectores de la compañía, en 2022 se comenzó a trabajar con foco en fortalecer la estrategia corporativa en ASG, incluyendo la gestión ambiental, social y de gobernanza.</a:t>
            </a:r>
          </a:p>
          <a:p>
            <a:pPr marL="0" lvl="0" indent="0" algn="l" rtl="0">
              <a:lnSpc>
                <a:spcPct val="100000"/>
              </a:lnSpc>
              <a:spcBef>
                <a:spcPts val="0"/>
              </a:spcBef>
              <a:spcAft>
                <a:spcPts val="0"/>
              </a:spcAft>
              <a:buSzPts val="1400"/>
              <a:buNone/>
            </a:pPr>
            <a:endParaRPr lang="es-MX" dirty="0"/>
          </a:p>
          <a:p>
            <a:pPr marL="0" lvl="0" indent="0" algn="l" rtl="0">
              <a:lnSpc>
                <a:spcPct val="100000"/>
              </a:lnSpc>
              <a:spcBef>
                <a:spcPts val="0"/>
              </a:spcBef>
              <a:spcAft>
                <a:spcPts val="0"/>
              </a:spcAft>
              <a:buSzPts val="1400"/>
              <a:buNone/>
            </a:pPr>
            <a:r>
              <a:rPr lang="es-MX" dirty="0"/>
              <a:t>Para ello, se llevaron a cabo encuentros con las áreas de la organización involucradas, lo que permitió comenzar a evaluar los impactos de las iniciativas implementadas, además de explorar nuevas oportunidades de mejora.</a:t>
            </a:r>
          </a:p>
          <a:p>
            <a:pPr marL="0" lvl="0" indent="0" algn="l" rtl="0">
              <a:lnSpc>
                <a:spcPct val="100000"/>
              </a:lnSpc>
              <a:spcBef>
                <a:spcPts val="0"/>
              </a:spcBef>
              <a:spcAft>
                <a:spcPts val="0"/>
              </a:spcAft>
              <a:buSzPts val="1400"/>
              <a:buNone/>
            </a:pPr>
            <a:endParaRPr lang="es-MX" dirty="0"/>
          </a:p>
          <a:p>
            <a:pPr marL="0" lvl="0" indent="0" algn="l" rtl="0">
              <a:lnSpc>
                <a:spcPct val="100000"/>
              </a:lnSpc>
              <a:spcBef>
                <a:spcPts val="0"/>
              </a:spcBef>
              <a:spcAft>
                <a:spcPts val="0"/>
              </a:spcAft>
              <a:buSzPts val="1400"/>
              <a:buNone/>
            </a:pPr>
            <a:r>
              <a:rPr lang="es-MX" dirty="0"/>
              <a:t>Como parte de esta estrategia, se diseñó un plan de trabajo en gestión ambiental, con implementación de iniciativas que buscan impactar positivamente, tales como:</a:t>
            </a:r>
          </a:p>
          <a:p>
            <a:pPr marL="0" lvl="0" indent="0" algn="l" rtl="0">
              <a:lnSpc>
                <a:spcPct val="100000"/>
              </a:lnSpc>
              <a:spcBef>
                <a:spcPts val="0"/>
              </a:spcBef>
              <a:spcAft>
                <a:spcPts val="0"/>
              </a:spcAft>
              <a:buSzPts val="1400"/>
              <a:buNone/>
            </a:pPr>
            <a:endParaRPr dirty="0"/>
          </a:p>
        </p:txBody>
      </p:sp>
      <p:sp>
        <p:nvSpPr>
          <p:cNvPr id="495" name="Google Shape;49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Y" dirty="0"/>
          </a:p>
        </p:txBody>
      </p:sp>
      <p:sp>
        <p:nvSpPr>
          <p:cNvPr id="4" name="Marcador de número de diapositiva 3"/>
          <p:cNvSpPr>
            <a:spLocks noGrp="1"/>
          </p:cNvSpPr>
          <p:nvPr>
            <p:ph type="sldNum" sz="quarter" idx="5"/>
          </p:nvPr>
        </p:nvSpPr>
        <p:spPr/>
        <p:txBody>
          <a:bodyPr/>
          <a:lstStyle/>
          <a:p>
            <a:fld id="{95BEBEF2-6E60-4037-9826-E4C4C6F9645F}" type="slidenum">
              <a:rPr lang="es-UY" smtClean="0"/>
              <a:t>9</a:t>
            </a:fld>
            <a:endParaRPr lang="es-UY"/>
          </a:p>
        </p:txBody>
      </p:sp>
    </p:spTree>
    <p:extLst>
      <p:ext uri="{BB962C8B-B14F-4D97-AF65-F5344CB8AC3E}">
        <p14:creationId xmlns:p14="http://schemas.microsoft.com/office/powerpoint/2010/main" val="1035214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4FB46A-CB53-8623-7635-4DE825877E8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UY"/>
          </a:p>
        </p:txBody>
      </p:sp>
      <p:sp>
        <p:nvSpPr>
          <p:cNvPr id="3" name="Subtítulo 2">
            <a:extLst>
              <a:ext uri="{FF2B5EF4-FFF2-40B4-BE49-F238E27FC236}">
                <a16:creationId xmlns:a16="http://schemas.microsoft.com/office/drawing/2014/main" id="{CFF78602-C2BC-4135-2759-25FB5C9EE8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UY"/>
          </a:p>
        </p:txBody>
      </p:sp>
      <p:sp>
        <p:nvSpPr>
          <p:cNvPr id="4" name="Marcador de fecha 3">
            <a:extLst>
              <a:ext uri="{FF2B5EF4-FFF2-40B4-BE49-F238E27FC236}">
                <a16:creationId xmlns:a16="http://schemas.microsoft.com/office/drawing/2014/main" id="{6860FF04-41CF-78FD-8EDF-EF53AC68BFB3}"/>
              </a:ext>
            </a:extLst>
          </p:cNvPr>
          <p:cNvSpPr>
            <a:spLocks noGrp="1"/>
          </p:cNvSpPr>
          <p:nvPr>
            <p:ph type="dt" sz="half" idx="10"/>
          </p:nvPr>
        </p:nvSpPr>
        <p:spPr/>
        <p:txBody>
          <a:bodyPr/>
          <a:lstStyle/>
          <a:p>
            <a:fld id="{2AE3FBB1-FBD5-4AC2-9E77-B4620C0E73F5}" type="datetimeFigureOut">
              <a:rPr lang="es-UY" smtClean="0"/>
              <a:t>25/9/2023</a:t>
            </a:fld>
            <a:endParaRPr lang="es-UY"/>
          </a:p>
        </p:txBody>
      </p:sp>
      <p:sp>
        <p:nvSpPr>
          <p:cNvPr id="5" name="Marcador de pie de página 4">
            <a:extLst>
              <a:ext uri="{FF2B5EF4-FFF2-40B4-BE49-F238E27FC236}">
                <a16:creationId xmlns:a16="http://schemas.microsoft.com/office/drawing/2014/main" id="{1EF78D01-63D4-4338-8380-1BE306DAB881}"/>
              </a:ext>
            </a:extLst>
          </p:cNvPr>
          <p:cNvSpPr>
            <a:spLocks noGrp="1"/>
          </p:cNvSpPr>
          <p:nvPr>
            <p:ph type="ftr" sz="quarter" idx="11"/>
          </p:nvPr>
        </p:nvSpPr>
        <p:spPr/>
        <p:txBody>
          <a:bodyPr/>
          <a:lstStyle/>
          <a:p>
            <a:endParaRPr lang="es-UY"/>
          </a:p>
        </p:txBody>
      </p:sp>
      <p:sp>
        <p:nvSpPr>
          <p:cNvPr id="6" name="Marcador de número de diapositiva 5">
            <a:extLst>
              <a:ext uri="{FF2B5EF4-FFF2-40B4-BE49-F238E27FC236}">
                <a16:creationId xmlns:a16="http://schemas.microsoft.com/office/drawing/2014/main" id="{049774BF-8E67-FBBE-5AFC-6B7FAFEB61DE}"/>
              </a:ext>
            </a:extLst>
          </p:cNvPr>
          <p:cNvSpPr>
            <a:spLocks noGrp="1"/>
          </p:cNvSpPr>
          <p:nvPr>
            <p:ph type="sldNum" sz="quarter" idx="12"/>
          </p:nvPr>
        </p:nvSpPr>
        <p:spPr/>
        <p:txBody>
          <a:bodyPr/>
          <a:lstStyle/>
          <a:p>
            <a:fld id="{39317DCC-3907-41DC-B3D5-500DCBAC6813}" type="slidenum">
              <a:rPr lang="es-UY" smtClean="0"/>
              <a:t>‹Nº›</a:t>
            </a:fld>
            <a:endParaRPr lang="es-UY"/>
          </a:p>
        </p:txBody>
      </p:sp>
    </p:spTree>
    <p:extLst>
      <p:ext uri="{BB962C8B-B14F-4D97-AF65-F5344CB8AC3E}">
        <p14:creationId xmlns:p14="http://schemas.microsoft.com/office/powerpoint/2010/main" val="3403846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6E1B14-FFB1-1467-B09D-F659287F994E}"/>
              </a:ext>
            </a:extLst>
          </p:cNvPr>
          <p:cNvSpPr>
            <a:spLocks noGrp="1"/>
          </p:cNvSpPr>
          <p:nvPr>
            <p:ph type="title"/>
          </p:nvPr>
        </p:nvSpPr>
        <p:spPr/>
        <p:txBody>
          <a:bodyPr/>
          <a:lstStyle/>
          <a:p>
            <a:r>
              <a:rPr lang="es-ES"/>
              <a:t>Haga clic para modificar el estilo de título del patrón</a:t>
            </a:r>
            <a:endParaRPr lang="es-UY"/>
          </a:p>
        </p:txBody>
      </p:sp>
      <p:sp>
        <p:nvSpPr>
          <p:cNvPr id="3" name="Marcador de texto vertical 2">
            <a:extLst>
              <a:ext uri="{FF2B5EF4-FFF2-40B4-BE49-F238E27FC236}">
                <a16:creationId xmlns:a16="http://schemas.microsoft.com/office/drawing/2014/main" id="{6FF2FDE7-6586-06A4-FCE5-622EDDCBD70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Marcador de fecha 3">
            <a:extLst>
              <a:ext uri="{FF2B5EF4-FFF2-40B4-BE49-F238E27FC236}">
                <a16:creationId xmlns:a16="http://schemas.microsoft.com/office/drawing/2014/main" id="{09CF440E-051D-C774-C416-218E4B843851}"/>
              </a:ext>
            </a:extLst>
          </p:cNvPr>
          <p:cNvSpPr>
            <a:spLocks noGrp="1"/>
          </p:cNvSpPr>
          <p:nvPr>
            <p:ph type="dt" sz="half" idx="10"/>
          </p:nvPr>
        </p:nvSpPr>
        <p:spPr/>
        <p:txBody>
          <a:bodyPr/>
          <a:lstStyle/>
          <a:p>
            <a:fld id="{2AE3FBB1-FBD5-4AC2-9E77-B4620C0E73F5}" type="datetimeFigureOut">
              <a:rPr lang="es-UY" smtClean="0"/>
              <a:t>25/9/2023</a:t>
            </a:fld>
            <a:endParaRPr lang="es-UY"/>
          </a:p>
        </p:txBody>
      </p:sp>
      <p:sp>
        <p:nvSpPr>
          <p:cNvPr id="5" name="Marcador de pie de página 4">
            <a:extLst>
              <a:ext uri="{FF2B5EF4-FFF2-40B4-BE49-F238E27FC236}">
                <a16:creationId xmlns:a16="http://schemas.microsoft.com/office/drawing/2014/main" id="{D0CBDE27-FE84-C1CA-B2DA-1D93524E2ED4}"/>
              </a:ext>
            </a:extLst>
          </p:cNvPr>
          <p:cNvSpPr>
            <a:spLocks noGrp="1"/>
          </p:cNvSpPr>
          <p:nvPr>
            <p:ph type="ftr" sz="quarter" idx="11"/>
          </p:nvPr>
        </p:nvSpPr>
        <p:spPr/>
        <p:txBody>
          <a:bodyPr/>
          <a:lstStyle/>
          <a:p>
            <a:endParaRPr lang="es-UY"/>
          </a:p>
        </p:txBody>
      </p:sp>
      <p:sp>
        <p:nvSpPr>
          <p:cNvPr id="6" name="Marcador de número de diapositiva 5">
            <a:extLst>
              <a:ext uri="{FF2B5EF4-FFF2-40B4-BE49-F238E27FC236}">
                <a16:creationId xmlns:a16="http://schemas.microsoft.com/office/drawing/2014/main" id="{18BC18C3-4823-9136-5F5C-2AE020B9DFB3}"/>
              </a:ext>
            </a:extLst>
          </p:cNvPr>
          <p:cNvSpPr>
            <a:spLocks noGrp="1"/>
          </p:cNvSpPr>
          <p:nvPr>
            <p:ph type="sldNum" sz="quarter" idx="12"/>
          </p:nvPr>
        </p:nvSpPr>
        <p:spPr/>
        <p:txBody>
          <a:bodyPr/>
          <a:lstStyle/>
          <a:p>
            <a:fld id="{39317DCC-3907-41DC-B3D5-500DCBAC6813}" type="slidenum">
              <a:rPr lang="es-UY" smtClean="0"/>
              <a:t>‹Nº›</a:t>
            </a:fld>
            <a:endParaRPr lang="es-UY"/>
          </a:p>
        </p:txBody>
      </p:sp>
    </p:spTree>
    <p:extLst>
      <p:ext uri="{BB962C8B-B14F-4D97-AF65-F5344CB8AC3E}">
        <p14:creationId xmlns:p14="http://schemas.microsoft.com/office/powerpoint/2010/main" val="3576668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B5BA380-3914-2732-8EE3-3A86CF02CFD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UY"/>
          </a:p>
        </p:txBody>
      </p:sp>
      <p:sp>
        <p:nvSpPr>
          <p:cNvPr id="3" name="Marcador de texto vertical 2">
            <a:extLst>
              <a:ext uri="{FF2B5EF4-FFF2-40B4-BE49-F238E27FC236}">
                <a16:creationId xmlns:a16="http://schemas.microsoft.com/office/drawing/2014/main" id="{3FF54340-D717-85DC-5A96-D4379D9A5A4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Marcador de fecha 3">
            <a:extLst>
              <a:ext uri="{FF2B5EF4-FFF2-40B4-BE49-F238E27FC236}">
                <a16:creationId xmlns:a16="http://schemas.microsoft.com/office/drawing/2014/main" id="{2A425813-E037-31F7-B0FC-98F7D390453C}"/>
              </a:ext>
            </a:extLst>
          </p:cNvPr>
          <p:cNvSpPr>
            <a:spLocks noGrp="1"/>
          </p:cNvSpPr>
          <p:nvPr>
            <p:ph type="dt" sz="half" idx="10"/>
          </p:nvPr>
        </p:nvSpPr>
        <p:spPr/>
        <p:txBody>
          <a:bodyPr/>
          <a:lstStyle/>
          <a:p>
            <a:fld id="{2AE3FBB1-FBD5-4AC2-9E77-B4620C0E73F5}" type="datetimeFigureOut">
              <a:rPr lang="es-UY" smtClean="0"/>
              <a:t>25/9/2023</a:t>
            </a:fld>
            <a:endParaRPr lang="es-UY"/>
          </a:p>
        </p:txBody>
      </p:sp>
      <p:sp>
        <p:nvSpPr>
          <p:cNvPr id="5" name="Marcador de pie de página 4">
            <a:extLst>
              <a:ext uri="{FF2B5EF4-FFF2-40B4-BE49-F238E27FC236}">
                <a16:creationId xmlns:a16="http://schemas.microsoft.com/office/drawing/2014/main" id="{114F4159-8FBC-EBC4-4EE7-C5965FCEB91B}"/>
              </a:ext>
            </a:extLst>
          </p:cNvPr>
          <p:cNvSpPr>
            <a:spLocks noGrp="1"/>
          </p:cNvSpPr>
          <p:nvPr>
            <p:ph type="ftr" sz="quarter" idx="11"/>
          </p:nvPr>
        </p:nvSpPr>
        <p:spPr/>
        <p:txBody>
          <a:bodyPr/>
          <a:lstStyle/>
          <a:p>
            <a:endParaRPr lang="es-UY"/>
          </a:p>
        </p:txBody>
      </p:sp>
      <p:sp>
        <p:nvSpPr>
          <p:cNvPr id="6" name="Marcador de número de diapositiva 5">
            <a:extLst>
              <a:ext uri="{FF2B5EF4-FFF2-40B4-BE49-F238E27FC236}">
                <a16:creationId xmlns:a16="http://schemas.microsoft.com/office/drawing/2014/main" id="{53FF71E3-4DFC-DC24-DF89-0779F9BF551A}"/>
              </a:ext>
            </a:extLst>
          </p:cNvPr>
          <p:cNvSpPr>
            <a:spLocks noGrp="1"/>
          </p:cNvSpPr>
          <p:nvPr>
            <p:ph type="sldNum" sz="quarter" idx="12"/>
          </p:nvPr>
        </p:nvSpPr>
        <p:spPr/>
        <p:txBody>
          <a:bodyPr/>
          <a:lstStyle/>
          <a:p>
            <a:fld id="{39317DCC-3907-41DC-B3D5-500DCBAC6813}" type="slidenum">
              <a:rPr lang="es-UY" smtClean="0"/>
              <a:t>‹Nº›</a:t>
            </a:fld>
            <a:endParaRPr lang="es-UY"/>
          </a:p>
        </p:txBody>
      </p:sp>
    </p:spTree>
    <p:extLst>
      <p:ext uri="{BB962C8B-B14F-4D97-AF65-F5344CB8AC3E}">
        <p14:creationId xmlns:p14="http://schemas.microsoft.com/office/powerpoint/2010/main" val="2693173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785890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6923464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120423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6182044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6987782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723677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571246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8"/>
          <p:cNvSpPr>
            <a:spLocks noGrp="1"/>
          </p:cNvSpPr>
          <p:nvPr>
            <p:ph type="pic" idx="2"/>
          </p:nvPr>
        </p:nvSpPr>
        <p:spPr>
          <a:xfrm>
            <a:off x="5183188" y="987425"/>
            <a:ext cx="6172200" cy="4873625"/>
          </a:xfrm>
          <a:prstGeom prst="rect">
            <a:avLst/>
          </a:prstGeom>
          <a:noFill/>
          <a:ln>
            <a:noFill/>
          </a:ln>
        </p:spPr>
      </p:sp>
      <p:sp>
        <p:nvSpPr>
          <p:cNvPr id="68" name="Google Shape;68;p3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474515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FBE2FE-9BF5-604F-14B9-06A30B48C9B8}"/>
              </a:ext>
            </a:extLst>
          </p:cNvPr>
          <p:cNvSpPr>
            <a:spLocks noGrp="1"/>
          </p:cNvSpPr>
          <p:nvPr>
            <p:ph type="title"/>
          </p:nvPr>
        </p:nvSpPr>
        <p:spPr/>
        <p:txBody>
          <a:bodyPr/>
          <a:lstStyle/>
          <a:p>
            <a:r>
              <a:rPr lang="es-ES"/>
              <a:t>Haga clic para modificar el estilo de título del patrón</a:t>
            </a:r>
            <a:endParaRPr lang="es-UY"/>
          </a:p>
        </p:txBody>
      </p:sp>
      <p:sp>
        <p:nvSpPr>
          <p:cNvPr id="3" name="Marcador de contenido 2">
            <a:extLst>
              <a:ext uri="{FF2B5EF4-FFF2-40B4-BE49-F238E27FC236}">
                <a16:creationId xmlns:a16="http://schemas.microsoft.com/office/drawing/2014/main" id="{6BF84BFA-A4DA-F39B-31D7-1730E40D837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Marcador de fecha 3">
            <a:extLst>
              <a:ext uri="{FF2B5EF4-FFF2-40B4-BE49-F238E27FC236}">
                <a16:creationId xmlns:a16="http://schemas.microsoft.com/office/drawing/2014/main" id="{D10AABED-F429-2C75-2EB8-33E141966A22}"/>
              </a:ext>
            </a:extLst>
          </p:cNvPr>
          <p:cNvSpPr>
            <a:spLocks noGrp="1"/>
          </p:cNvSpPr>
          <p:nvPr>
            <p:ph type="dt" sz="half" idx="10"/>
          </p:nvPr>
        </p:nvSpPr>
        <p:spPr/>
        <p:txBody>
          <a:bodyPr/>
          <a:lstStyle/>
          <a:p>
            <a:fld id="{2AE3FBB1-FBD5-4AC2-9E77-B4620C0E73F5}" type="datetimeFigureOut">
              <a:rPr lang="es-UY" smtClean="0"/>
              <a:t>25/9/2023</a:t>
            </a:fld>
            <a:endParaRPr lang="es-UY"/>
          </a:p>
        </p:txBody>
      </p:sp>
      <p:sp>
        <p:nvSpPr>
          <p:cNvPr id="5" name="Marcador de pie de página 4">
            <a:extLst>
              <a:ext uri="{FF2B5EF4-FFF2-40B4-BE49-F238E27FC236}">
                <a16:creationId xmlns:a16="http://schemas.microsoft.com/office/drawing/2014/main" id="{84ABE348-BE9E-7163-C019-8F738FC20E55}"/>
              </a:ext>
            </a:extLst>
          </p:cNvPr>
          <p:cNvSpPr>
            <a:spLocks noGrp="1"/>
          </p:cNvSpPr>
          <p:nvPr>
            <p:ph type="ftr" sz="quarter" idx="11"/>
          </p:nvPr>
        </p:nvSpPr>
        <p:spPr/>
        <p:txBody>
          <a:bodyPr/>
          <a:lstStyle/>
          <a:p>
            <a:endParaRPr lang="es-UY"/>
          </a:p>
        </p:txBody>
      </p:sp>
      <p:sp>
        <p:nvSpPr>
          <p:cNvPr id="6" name="Marcador de número de diapositiva 5">
            <a:extLst>
              <a:ext uri="{FF2B5EF4-FFF2-40B4-BE49-F238E27FC236}">
                <a16:creationId xmlns:a16="http://schemas.microsoft.com/office/drawing/2014/main" id="{4370F0F7-8F73-2C4B-5875-EC0D84AC6241}"/>
              </a:ext>
            </a:extLst>
          </p:cNvPr>
          <p:cNvSpPr>
            <a:spLocks noGrp="1"/>
          </p:cNvSpPr>
          <p:nvPr>
            <p:ph type="sldNum" sz="quarter" idx="12"/>
          </p:nvPr>
        </p:nvSpPr>
        <p:spPr/>
        <p:txBody>
          <a:bodyPr/>
          <a:lstStyle/>
          <a:p>
            <a:fld id="{39317DCC-3907-41DC-B3D5-500DCBAC6813}" type="slidenum">
              <a:rPr lang="es-UY" smtClean="0"/>
              <a:t>‹Nº›</a:t>
            </a:fld>
            <a:endParaRPr lang="es-UY"/>
          </a:p>
        </p:txBody>
      </p:sp>
    </p:spTree>
    <p:extLst>
      <p:ext uri="{BB962C8B-B14F-4D97-AF65-F5344CB8AC3E}">
        <p14:creationId xmlns:p14="http://schemas.microsoft.com/office/powerpoint/2010/main" val="23758331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4806671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4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4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813974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5D7F2A-23EA-24B6-D5E4-0B244FE9465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UY"/>
          </a:p>
        </p:txBody>
      </p:sp>
      <p:sp>
        <p:nvSpPr>
          <p:cNvPr id="3" name="Marcador de texto 2">
            <a:extLst>
              <a:ext uri="{FF2B5EF4-FFF2-40B4-BE49-F238E27FC236}">
                <a16:creationId xmlns:a16="http://schemas.microsoft.com/office/drawing/2014/main" id="{017F1B14-9D96-56B3-0117-695E343F89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7D79CE3-3378-1836-90F6-759FC32F02B0}"/>
              </a:ext>
            </a:extLst>
          </p:cNvPr>
          <p:cNvSpPr>
            <a:spLocks noGrp="1"/>
          </p:cNvSpPr>
          <p:nvPr>
            <p:ph type="dt" sz="half" idx="10"/>
          </p:nvPr>
        </p:nvSpPr>
        <p:spPr/>
        <p:txBody>
          <a:bodyPr/>
          <a:lstStyle/>
          <a:p>
            <a:fld id="{2AE3FBB1-FBD5-4AC2-9E77-B4620C0E73F5}" type="datetimeFigureOut">
              <a:rPr lang="es-UY" smtClean="0"/>
              <a:t>25/9/2023</a:t>
            </a:fld>
            <a:endParaRPr lang="es-UY"/>
          </a:p>
        </p:txBody>
      </p:sp>
      <p:sp>
        <p:nvSpPr>
          <p:cNvPr id="5" name="Marcador de pie de página 4">
            <a:extLst>
              <a:ext uri="{FF2B5EF4-FFF2-40B4-BE49-F238E27FC236}">
                <a16:creationId xmlns:a16="http://schemas.microsoft.com/office/drawing/2014/main" id="{018E7AA4-97B3-F659-F6EE-0EFFB130FB73}"/>
              </a:ext>
            </a:extLst>
          </p:cNvPr>
          <p:cNvSpPr>
            <a:spLocks noGrp="1"/>
          </p:cNvSpPr>
          <p:nvPr>
            <p:ph type="ftr" sz="quarter" idx="11"/>
          </p:nvPr>
        </p:nvSpPr>
        <p:spPr/>
        <p:txBody>
          <a:bodyPr/>
          <a:lstStyle/>
          <a:p>
            <a:endParaRPr lang="es-UY"/>
          </a:p>
        </p:txBody>
      </p:sp>
      <p:sp>
        <p:nvSpPr>
          <p:cNvPr id="6" name="Marcador de número de diapositiva 5">
            <a:extLst>
              <a:ext uri="{FF2B5EF4-FFF2-40B4-BE49-F238E27FC236}">
                <a16:creationId xmlns:a16="http://schemas.microsoft.com/office/drawing/2014/main" id="{4765EC9D-810A-9065-1DC1-934662D827F7}"/>
              </a:ext>
            </a:extLst>
          </p:cNvPr>
          <p:cNvSpPr>
            <a:spLocks noGrp="1"/>
          </p:cNvSpPr>
          <p:nvPr>
            <p:ph type="sldNum" sz="quarter" idx="12"/>
          </p:nvPr>
        </p:nvSpPr>
        <p:spPr/>
        <p:txBody>
          <a:bodyPr/>
          <a:lstStyle/>
          <a:p>
            <a:fld id="{39317DCC-3907-41DC-B3D5-500DCBAC6813}" type="slidenum">
              <a:rPr lang="es-UY" smtClean="0"/>
              <a:t>‹Nº›</a:t>
            </a:fld>
            <a:endParaRPr lang="es-UY"/>
          </a:p>
        </p:txBody>
      </p:sp>
    </p:spTree>
    <p:extLst>
      <p:ext uri="{BB962C8B-B14F-4D97-AF65-F5344CB8AC3E}">
        <p14:creationId xmlns:p14="http://schemas.microsoft.com/office/powerpoint/2010/main" val="1965050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B86A94-E108-3B01-27AD-CCCDCFC3B20C}"/>
              </a:ext>
            </a:extLst>
          </p:cNvPr>
          <p:cNvSpPr>
            <a:spLocks noGrp="1"/>
          </p:cNvSpPr>
          <p:nvPr>
            <p:ph type="title"/>
          </p:nvPr>
        </p:nvSpPr>
        <p:spPr/>
        <p:txBody>
          <a:bodyPr/>
          <a:lstStyle/>
          <a:p>
            <a:r>
              <a:rPr lang="es-ES"/>
              <a:t>Haga clic para modificar el estilo de título del patrón</a:t>
            </a:r>
            <a:endParaRPr lang="es-UY"/>
          </a:p>
        </p:txBody>
      </p:sp>
      <p:sp>
        <p:nvSpPr>
          <p:cNvPr id="3" name="Marcador de contenido 2">
            <a:extLst>
              <a:ext uri="{FF2B5EF4-FFF2-40B4-BE49-F238E27FC236}">
                <a16:creationId xmlns:a16="http://schemas.microsoft.com/office/drawing/2014/main" id="{40EDB973-32D0-3B4E-DB5C-CC78113AE8E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Marcador de contenido 3">
            <a:extLst>
              <a:ext uri="{FF2B5EF4-FFF2-40B4-BE49-F238E27FC236}">
                <a16:creationId xmlns:a16="http://schemas.microsoft.com/office/drawing/2014/main" id="{18DC651F-FCDD-5874-D590-B8B456BD31A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5" name="Marcador de fecha 4">
            <a:extLst>
              <a:ext uri="{FF2B5EF4-FFF2-40B4-BE49-F238E27FC236}">
                <a16:creationId xmlns:a16="http://schemas.microsoft.com/office/drawing/2014/main" id="{99BF51F6-DBCD-FC0E-04BC-2C3E8294F325}"/>
              </a:ext>
            </a:extLst>
          </p:cNvPr>
          <p:cNvSpPr>
            <a:spLocks noGrp="1"/>
          </p:cNvSpPr>
          <p:nvPr>
            <p:ph type="dt" sz="half" idx="10"/>
          </p:nvPr>
        </p:nvSpPr>
        <p:spPr/>
        <p:txBody>
          <a:bodyPr/>
          <a:lstStyle/>
          <a:p>
            <a:fld id="{2AE3FBB1-FBD5-4AC2-9E77-B4620C0E73F5}" type="datetimeFigureOut">
              <a:rPr lang="es-UY" smtClean="0"/>
              <a:t>25/9/2023</a:t>
            </a:fld>
            <a:endParaRPr lang="es-UY"/>
          </a:p>
        </p:txBody>
      </p:sp>
      <p:sp>
        <p:nvSpPr>
          <p:cNvPr id="6" name="Marcador de pie de página 5">
            <a:extLst>
              <a:ext uri="{FF2B5EF4-FFF2-40B4-BE49-F238E27FC236}">
                <a16:creationId xmlns:a16="http://schemas.microsoft.com/office/drawing/2014/main" id="{1225BCE1-DAC8-4FE1-0E0B-BA966A5E04B8}"/>
              </a:ext>
            </a:extLst>
          </p:cNvPr>
          <p:cNvSpPr>
            <a:spLocks noGrp="1"/>
          </p:cNvSpPr>
          <p:nvPr>
            <p:ph type="ftr" sz="quarter" idx="11"/>
          </p:nvPr>
        </p:nvSpPr>
        <p:spPr/>
        <p:txBody>
          <a:bodyPr/>
          <a:lstStyle/>
          <a:p>
            <a:endParaRPr lang="es-UY"/>
          </a:p>
        </p:txBody>
      </p:sp>
      <p:sp>
        <p:nvSpPr>
          <p:cNvPr id="7" name="Marcador de número de diapositiva 6">
            <a:extLst>
              <a:ext uri="{FF2B5EF4-FFF2-40B4-BE49-F238E27FC236}">
                <a16:creationId xmlns:a16="http://schemas.microsoft.com/office/drawing/2014/main" id="{B646D956-B8EB-BB36-AA56-70A6A079B1B2}"/>
              </a:ext>
            </a:extLst>
          </p:cNvPr>
          <p:cNvSpPr>
            <a:spLocks noGrp="1"/>
          </p:cNvSpPr>
          <p:nvPr>
            <p:ph type="sldNum" sz="quarter" idx="12"/>
          </p:nvPr>
        </p:nvSpPr>
        <p:spPr/>
        <p:txBody>
          <a:bodyPr/>
          <a:lstStyle/>
          <a:p>
            <a:fld id="{39317DCC-3907-41DC-B3D5-500DCBAC6813}" type="slidenum">
              <a:rPr lang="es-UY" smtClean="0"/>
              <a:t>‹Nº›</a:t>
            </a:fld>
            <a:endParaRPr lang="es-UY"/>
          </a:p>
        </p:txBody>
      </p:sp>
    </p:spTree>
    <p:extLst>
      <p:ext uri="{BB962C8B-B14F-4D97-AF65-F5344CB8AC3E}">
        <p14:creationId xmlns:p14="http://schemas.microsoft.com/office/powerpoint/2010/main" val="4052923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D5893F-1952-C484-149B-C82E004185BC}"/>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UY"/>
          </a:p>
        </p:txBody>
      </p:sp>
      <p:sp>
        <p:nvSpPr>
          <p:cNvPr id="3" name="Marcador de texto 2">
            <a:extLst>
              <a:ext uri="{FF2B5EF4-FFF2-40B4-BE49-F238E27FC236}">
                <a16:creationId xmlns:a16="http://schemas.microsoft.com/office/drawing/2014/main" id="{39E80C1E-2DB6-ACDF-9755-B276435D3D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D21E0960-238A-061E-499C-9855DB0B560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5" name="Marcador de texto 4">
            <a:extLst>
              <a:ext uri="{FF2B5EF4-FFF2-40B4-BE49-F238E27FC236}">
                <a16:creationId xmlns:a16="http://schemas.microsoft.com/office/drawing/2014/main" id="{644D72CB-84EF-40F1-E6F5-E72448B27B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2D9DA1C-4845-8CB3-6673-CA5A95436C8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7" name="Marcador de fecha 6">
            <a:extLst>
              <a:ext uri="{FF2B5EF4-FFF2-40B4-BE49-F238E27FC236}">
                <a16:creationId xmlns:a16="http://schemas.microsoft.com/office/drawing/2014/main" id="{24146B96-7953-9371-9B44-670EDF598102}"/>
              </a:ext>
            </a:extLst>
          </p:cNvPr>
          <p:cNvSpPr>
            <a:spLocks noGrp="1"/>
          </p:cNvSpPr>
          <p:nvPr>
            <p:ph type="dt" sz="half" idx="10"/>
          </p:nvPr>
        </p:nvSpPr>
        <p:spPr/>
        <p:txBody>
          <a:bodyPr/>
          <a:lstStyle/>
          <a:p>
            <a:fld id="{2AE3FBB1-FBD5-4AC2-9E77-B4620C0E73F5}" type="datetimeFigureOut">
              <a:rPr lang="es-UY" smtClean="0"/>
              <a:t>25/9/2023</a:t>
            </a:fld>
            <a:endParaRPr lang="es-UY"/>
          </a:p>
        </p:txBody>
      </p:sp>
      <p:sp>
        <p:nvSpPr>
          <p:cNvPr id="8" name="Marcador de pie de página 7">
            <a:extLst>
              <a:ext uri="{FF2B5EF4-FFF2-40B4-BE49-F238E27FC236}">
                <a16:creationId xmlns:a16="http://schemas.microsoft.com/office/drawing/2014/main" id="{F66DF0BD-AB27-F1F3-470E-4878104223B1}"/>
              </a:ext>
            </a:extLst>
          </p:cNvPr>
          <p:cNvSpPr>
            <a:spLocks noGrp="1"/>
          </p:cNvSpPr>
          <p:nvPr>
            <p:ph type="ftr" sz="quarter" idx="11"/>
          </p:nvPr>
        </p:nvSpPr>
        <p:spPr/>
        <p:txBody>
          <a:bodyPr/>
          <a:lstStyle/>
          <a:p>
            <a:endParaRPr lang="es-UY"/>
          </a:p>
        </p:txBody>
      </p:sp>
      <p:sp>
        <p:nvSpPr>
          <p:cNvPr id="9" name="Marcador de número de diapositiva 8">
            <a:extLst>
              <a:ext uri="{FF2B5EF4-FFF2-40B4-BE49-F238E27FC236}">
                <a16:creationId xmlns:a16="http://schemas.microsoft.com/office/drawing/2014/main" id="{6F1E7063-D500-3203-C102-68FB73C7BE35}"/>
              </a:ext>
            </a:extLst>
          </p:cNvPr>
          <p:cNvSpPr>
            <a:spLocks noGrp="1"/>
          </p:cNvSpPr>
          <p:nvPr>
            <p:ph type="sldNum" sz="quarter" idx="12"/>
          </p:nvPr>
        </p:nvSpPr>
        <p:spPr/>
        <p:txBody>
          <a:bodyPr/>
          <a:lstStyle/>
          <a:p>
            <a:fld id="{39317DCC-3907-41DC-B3D5-500DCBAC6813}" type="slidenum">
              <a:rPr lang="es-UY" smtClean="0"/>
              <a:t>‹Nº›</a:t>
            </a:fld>
            <a:endParaRPr lang="es-UY"/>
          </a:p>
        </p:txBody>
      </p:sp>
    </p:spTree>
    <p:extLst>
      <p:ext uri="{BB962C8B-B14F-4D97-AF65-F5344CB8AC3E}">
        <p14:creationId xmlns:p14="http://schemas.microsoft.com/office/powerpoint/2010/main" val="747824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F4A931-183B-2276-1483-2091E460AD94}"/>
              </a:ext>
            </a:extLst>
          </p:cNvPr>
          <p:cNvSpPr>
            <a:spLocks noGrp="1"/>
          </p:cNvSpPr>
          <p:nvPr>
            <p:ph type="title"/>
          </p:nvPr>
        </p:nvSpPr>
        <p:spPr/>
        <p:txBody>
          <a:bodyPr/>
          <a:lstStyle/>
          <a:p>
            <a:r>
              <a:rPr lang="es-ES"/>
              <a:t>Haga clic para modificar el estilo de título del patrón</a:t>
            </a:r>
            <a:endParaRPr lang="es-UY"/>
          </a:p>
        </p:txBody>
      </p:sp>
      <p:sp>
        <p:nvSpPr>
          <p:cNvPr id="3" name="Marcador de fecha 2">
            <a:extLst>
              <a:ext uri="{FF2B5EF4-FFF2-40B4-BE49-F238E27FC236}">
                <a16:creationId xmlns:a16="http://schemas.microsoft.com/office/drawing/2014/main" id="{62163C71-7A62-0922-6D74-C419DB808767}"/>
              </a:ext>
            </a:extLst>
          </p:cNvPr>
          <p:cNvSpPr>
            <a:spLocks noGrp="1"/>
          </p:cNvSpPr>
          <p:nvPr>
            <p:ph type="dt" sz="half" idx="10"/>
          </p:nvPr>
        </p:nvSpPr>
        <p:spPr/>
        <p:txBody>
          <a:bodyPr/>
          <a:lstStyle/>
          <a:p>
            <a:fld id="{2AE3FBB1-FBD5-4AC2-9E77-B4620C0E73F5}" type="datetimeFigureOut">
              <a:rPr lang="es-UY" smtClean="0"/>
              <a:t>25/9/2023</a:t>
            </a:fld>
            <a:endParaRPr lang="es-UY"/>
          </a:p>
        </p:txBody>
      </p:sp>
      <p:sp>
        <p:nvSpPr>
          <p:cNvPr id="4" name="Marcador de pie de página 3">
            <a:extLst>
              <a:ext uri="{FF2B5EF4-FFF2-40B4-BE49-F238E27FC236}">
                <a16:creationId xmlns:a16="http://schemas.microsoft.com/office/drawing/2014/main" id="{7E9C71F4-802C-02D4-ED80-DF9B8506E012}"/>
              </a:ext>
            </a:extLst>
          </p:cNvPr>
          <p:cNvSpPr>
            <a:spLocks noGrp="1"/>
          </p:cNvSpPr>
          <p:nvPr>
            <p:ph type="ftr" sz="quarter" idx="11"/>
          </p:nvPr>
        </p:nvSpPr>
        <p:spPr/>
        <p:txBody>
          <a:bodyPr/>
          <a:lstStyle/>
          <a:p>
            <a:endParaRPr lang="es-UY"/>
          </a:p>
        </p:txBody>
      </p:sp>
      <p:sp>
        <p:nvSpPr>
          <p:cNvPr id="5" name="Marcador de número de diapositiva 4">
            <a:extLst>
              <a:ext uri="{FF2B5EF4-FFF2-40B4-BE49-F238E27FC236}">
                <a16:creationId xmlns:a16="http://schemas.microsoft.com/office/drawing/2014/main" id="{9DCBA73E-2AEF-E5CB-5DD5-FC76C9129902}"/>
              </a:ext>
            </a:extLst>
          </p:cNvPr>
          <p:cNvSpPr>
            <a:spLocks noGrp="1"/>
          </p:cNvSpPr>
          <p:nvPr>
            <p:ph type="sldNum" sz="quarter" idx="12"/>
          </p:nvPr>
        </p:nvSpPr>
        <p:spPr/>
        <p:txBody>
          <a:bodyPr/>
          <a:lstStyle/>
          <a:p>
            <a:fld id="{39317DCC-3907-41DC-B3D5-500DCBAC6813}" type="slidenum">
              <a:rPr lang="es-UY" smtClean="0"/>
              <a:t>‹Nº›</a:t>
            </a:fld>
            <a:endParaRPr lang="es-UY"/>
          </a:p>
        </p:txBody>
      </p:sp>
    </p:spTree>
    <p:extLst>
      <p:ext uri="{BB962C8B-B14F-4D97-AF65-F5344CB8AC3E}">
        <p14:creationId xmlns:p14="http://schemas.microsoft.com/office/powerpoint/2010/main" val="3820186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2AD164E-92C9-F236-88CD-436443C8066A}"/>
              </a:ext>
            </a:extLst>
          </p:cNvPr>
          <p:cNvSpPr>
            <a:spLocks noGrp="1"/>
          </p:cNvSpPr>
          <p:nvPr>
            <p:ph type="dt" sz="half" idx="10"/>
          </p:nvPr>
        </p:nvSpPr>
        <p:spPr/>
        <p:txBody>
          <a:bodyPr/>
          <a:lstStyle/>
          <a:p>
            <a:fld id="{2AE3FBB1-FBD5-4AC2-9E77-B4620C0E73F5}" type="datetimeFigureOut">
              <a:rPr lang="es-UY" smtClean="0"/>
              <a:t>25/9/2023</a:t>
            </a:fld>
            <a:endParaRPr lang="es-UY"/>
          </a:p>
        </p:txBody>
      </p:sp>
      <p:sp>
        <p:nvSpPr>
          <p:cNvPr id="3" name="Marcador de pie de página 2">
            <a:extLst>
              <a:ext uri="{FF2B5EF4-FFF2-40B4-BE49-F238E27FC236}">
                <a16:creationId xmlns:a16="http://schemas.microsoft.com/office/drawing/2014/main" id="{F49EA107-6C23-F9B0-B0E5-6729B0D50CB9}"/>
              </a:ext>
            </a:extLst>
          </p:cNvPr>
          <p:cNvSpPr>
            <a:spLocks noGrp="1"/>
          </p:cNvSpPr>
          <p:nvPr>
            <p:ph type="ftr" sz="quarter" idx="11"/>
          </p:nvPr>
        </p:nvSpPr>
        <p:spPr/>
        <p:txBody>
          <a:bodyPr/>
          <a:lstStyle/>
          <a:p>
            <a:endParaRPr lang="es-UY"/>
          </a:p>
        </p:txBody>
      </p:sp>
      <p:sp>
        <p:nvSpPr>
          <p:cNvPr id="4" name="Marcador de número de diapositiva 3">
            <a:extLst>
              <a:ext uri="{FF2B5EF4-FFF2-40B4-BE49-F238E27FC236}">
                <a16:creationId xmlns:a16="http://schemas.microsoft.com/office/drawing/2014/main" id="{08F8CA2E-112F-B7DC-674E-53902E70048C}"/>
              </a:ext>
            </a:extLst>
          </p:cNvPr>
          <p:cNvSpPr>
            <a:spLocks noGrp="1"/>
          </p:cNvSpPr>
          <p:nvPr>
            <p:ph type="sldNum" sz="quarter" idx="12"/>
          </p:nvPr>
        </p:nvSpPr>
        <p:spPr/>
        <p:txBody>
          <a:bodyPr/>
          <a:lstStyle/>
          <a:p>
            <a:fld id="{39317DCC-3907-41DC-B3D5-500DCBAC6813}" type="slidenum">
              <a:rPr lang="es-UY" smtClean="0"/>
              <a:t>‹Nº›</a:t>
            </a:fld>
            <a:endParaRPr lang="es-UY"/>
          </a:p>
        </p:txBody>
      </p:sp>
    </p:spTree>
    <p:extLst>
      <p:ext uri="{BB962C8B-B14F-4D97-AF65-F5344CB8AC3E}">
        <p14:creationId xmlns:p14="http://schemas.microsoft.com/office/powerpoint/2010/main" val="3065276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9915E0-3B6C-FA42-F078-5989D84B255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UY"/>
          </a:p>
        </p:txBody>
      </p:sp>
      <p:sp>
        <p:nvSpPr>
          <p:cNvPr id="3" name="Marcador de contenido 2">
            <a:extLst>
              <a:ext uri="{FF2B5EF4-FFF2-40B4-BE49-F238E27FC236}">
                <a16:creationId xmlns:a16="http://schemas.microsoft.com/office/drawing/2014/main" id="{D482408F-11FE-0CB4-C229-EBD3921E84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Marcador de texto 3">
            <a:extLst>
              <a:ext uri="{FF2B5EF4-FFF2-40B4-BE49-F238E27FC236}">
                <a16:creationId xmlns:a16="http://schemas.microsoft.com/office/drawing/2014/main" id="{213B40D2-8EC5-C245-1911-C11BACC9E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00CCB8C-DAF4-9DE5-4047-D2DA941868F8}"/>
              </a:ext>
            </a:extLst>
          </p:cNvPr>
          <p:cNvSpPr>
            <a:spLocks noGrp="1"/>
          </p:cNvSpPr>
          <p:nvPr>
            <p:ph type="dt" sz="half" idx="10"/>
          </p:nvPr>
        </p:nvSpPr>
        <p:spPr/>
        <p:txBody>
          <a:bodyPr/>
          <a:lstStyle/>
          <a:p>
            <a:fld id="{2AE3FBB1-FBD5-4AC2-9E77-B4620C0E73F5}" type="datetimeFigureOut">
              <a:rPr lang="es-UY" smtClean="0"/>
              <a:t>25/9/2023</a:t>
            </a:fld>
            <a:endParaRPr lang="es-UY"/>
          </a:p>
        </p:txBody>
      </p:sp>
      <p:sp>
        <p:nvSpPr>
          <p:cNvPr id="6" name="Marcador de pie de página 5">
            <a:extLst>
              <a:ext uri="{FF2B5EF4-FFF2-40B4-BE49-F238E27FC236}">
                <a16:creationId xmlns:a16="http://schemas.microsoft.com/office/drawing/2014/main" id="{C8F09379-B787-B79C-E1AF-B5B81744C259}"/>
              </a:ext>
            </a:extLst>
          </p:cNvPr>
          <p:cNvSpPr>
            <a:spLocks noGrp="1"/>
          </p:cNvSpPr>
          <p:nvPr>
            <p:ph type="ftr" sz="quarter" idx="11"/>
          </p:nvPr>
        </p:nvSpPr>
        <p:spPr/>
        <p:txBody>
          <a:bodyPr/>
          <a:lstStyle/>
          <a:p>
            <a:endParaRPr lang="es-UY"/>
          </a:p>
        </p:txBody>
      </p:sp>
      <p:sp>
        <p:nvSpPr>
          <p:cNvPr id="7" name="Marcador de número de diapositiva 6">
            <a:extLst>
              <a:ext uri="{FF2B5EF4-FFF2-40B4-BE49-F238E27FC236}">
                <a16:creationId xmlns:a16="http://schemas.microsoft.com/office/drawing/2014/main" id="{2BD86DC6-6F0E-B028-E0E6-19F18510E206}"/>
              </a:ext>
            </a:extLst>
          </p:cNvPr>
          <p:cNvSpPr>
            <a:spLocks noGrp="1"/>
          </p:cNvSpPr>
          <p:nvPr>
            <p:ph type="sldNum" sz="quarter" idx="12"/>
          </p:nvPr>
        </p:nvSpPr>
        <p:spPr/>
        <p:txBody>
          <a:bodyPr/>
          <a:lstStyle/>
          <a:p>
            <a:fld id="{39317DCC-3907-41DC-B3D5-500DCBAC6813}" type="slidenum">
              <a:rPr lang="es-UY" smtClean="0"/>
              <a:t>‹Nº›</a:t>
            </a:fld>
            <a:endParaRPr lang="es-UY"/>
          </a:p>
        </p:txBody>
      </p:sp>
    </p:spTree>
    <p:extLst>
      <p:ext uri="{BB962C8B-B14F-4D97-AF65-F5344CB8AC3E}">
        <p14:creationId xmlns:p14="http://schemas.microsoft.com/office/powerpoint/2010/main" val="693612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0EA256-FED3-A0DE-F251-25AF9810AD7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UY"/>
          </a:p>
        </p:txBody>
      </p:sp>
      <p:sp>
        <p:nvSpPr>
          <p:cNvPr id="3" name="Marcador de posición de imagen 2">
            <a:extLst>
              <a:ext uri="{FF2B5EF4-FFF2-40B4-BE49-F238E27FC236}">
                <a16:creationId xmlns:a16="http://schemas.microsoft.com/office/drawing/2014/main" id="{F870955C-3FEE-8611-AAD6-9FEA684429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UY"/>
          </a:p>
        </p:txBody>
      </p:sp>
      <p:sp>
        <p:nvSpPr>
          <p:cNvPr id="4" name="Marcador de texto 3">
            <a:extLst>
              <a:ext uri="{FF2B5EF4-FFF2-40B4-BE49-F238E27FC236}">
                <a16:creationId xmlns:a16="http://schemas.microsoft.com/office/drawing/2014/main" id="{068E5880-3ED6-E833-4BFC-F8CFA302F6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8F4583B-8EB1-4D7F-141C-B9A4C7549B40}"/>
              </a:ext>
            </a:extLst>
          </p:cNvPr>
          <p:cNvSpPr>
            <a:spLocks noGrp="1"/>
          </p:cNvSpPr>
          <p:nvPr>
            <p:ph type="dt" sz="half" idx="10"/>
          </p:nvPr>
        </p:nvSpPr>
        <p:spPr/>
        <p:txBody>
          <a:bodyPr/>
          <a:lstStyle/>
          <a:p>
            <a:fld id="{2AE3FBB1-FBD5-4AC2-9E77-B4620C0E73F5}" type="datetimeFigureOut">
              <a:rPr lang="es-UY" smtClean="0"/>
              <a:t>25/9/2023</a:t>
            </a:fld>
            <a:endParaRPr lang="es-UY"/>
          </a:p>
        </p:txBody>
      </p:sp>
      <p:sp>
        <p:nvSpPr>
          <p:cNvPr id="6" name="Marcador de pie de página 5">
            <a:extLst>
              <a:ext uri="{FF2B5EF4-FFF2-40B4-BE49-F238E27FC236}">
                <a16:creationId xmlns:a16="http://schemas.microsoft.com/office/drawing/2014/main" id="{4163D24F-6D19-46D7-11A5-691B3B75A6FE}"/>
              </a:ext>
            </a:extLst>
          </p:cNvPr>
          <p:cNvSpPr>
            <a:spLocks noGrp="1"/>
          </p:cNvSpPr>
          <p:nvPr>
            <p:ph type="ftr" sz="quarter" idx="11"/>
          </p:nvPr>
        </p:nvSpPr>
        <p:spPr/>
        <p:txBody>
          <a:bodyPr/>
          <a:lstStyle/>
          <a:p>
            <a:endParaRPr lang="es-UY"/>
          </a:p>
        </p:txBody>
      </p:sp>
      <p:sp>
        <p:nvSpPr>
          <p:cNvPr id="7" name="Marcador de número de diapositiva 6">
            <a:extLst>
              <a:ext uri="{FF2B5EF4-FFF2-40B4-BE49-F238E27FC236}">
                <a16:creationId xmlns:a16="http://schemas.microsoft.com/office/drawing/2014/main" id="{6E2308CE-6837-FD18-82CC-1E1E34AFBCD5}"/>
              </a:ext>
            </a:extLst>
          </p:cNvPr>
          <p:cNvSpPr>
            <a:spLocks noGrp="1"/>
          </p:cNvSpPr>
          <p:nvPr>
            <p:ph type="sldNum" sz="quarter" idx="12"/>
          </p:nvPr>
        </p:nvSpPr>
        <p:spPr/>
        <p:txBody>
          <a:bodyPr/>
          <a:lstStyle/>
          <a:p>
            <a:fld id="{39317DCC-3907-41DC-B3D5-500DCBAC6813}" type="slidenum">
              <a:rPr lang="es-UY" smtClean="0"/>
              <a:t>‹Nº›</a:t>
            </a:fld>
            <a:endParaRPr lang="es-UY"/>
          </a:p>
        </p:txBody>
      </p:sp>
    </p:spTree>
    <p:extLst>
      <p:ext uri="{BB962C8B-B14F-4D97-AF65-F5344CB8AC3E}">
        <p14:creationId xmlns:p14="http://schemas.microsoft.com/office/powerpoint/2010/main" val="3890046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8A70B63-2E1D-6FA5-07E4-991A2EE32B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UY"/>
          </a:p>
        </p:txBody>
      </p:sp>
      <p:sp>
        <p:nvSpPr>
          <p:cNvPr id="3" name="Marcador de texto 2">
            <a:extLst>
              <a:ext uri="{FF2B5EF4-FFF2-40B4-BE49-F238E27FC236}">
                <a16:creationId xmlns:a16="http://schemas.microsoft.com/office/drawing/2014/main" id="{EDAD2454-2434-4C73-E4C5-BEF0EE6DC8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Marcador de fecha 3">
            <a:extLst>
              <a:ext uri="{FF2B5EF4-FFF2-40B4-BE49-F238E27FC236}">
                <a16:creationId xmlns:a16="http://schemas.microsoft.com/office/drawing/2014/main" id="{38BAD72D-2F61-929C-211B-B275C31D4D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E3FBB1-FBD5-4AC2-9E77-B4620C0E73F5}" type="datetimeFigureOut">
              <a:rPr lang="es-UY" smtClean="0"/>
              <a:t>25/9/2023</a:t>
            </a:fld>
            <a:endParaRPr lang="es-UY"/>
          </a:p>
        </p:txBody>
      </p:sp>
      <p:sp>
        <p:nvSpPr>
          <p:cNvPr id="5" name="Marcador de pie de página 4">
            <a:extLst>
              <a:ext uri="{FF2B5EF4-FFF2-40B4-BE49-F238E27FC236}">
                <a16:creationId xmlns:a16="http://schemas.microsoft.com/office/drawing/2014/main" id="{A79573BF-7143-152A-50F5-DD3CE0E7A7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UY"/>
          </a:p>
        </p:txBody>
      </p:sp>
      <p:sp>
        <p:nvSpPr>
          <p:cNvPr id="6" name="Marcador de número de diapositiva 5">
            <a:extLst>
              <a:ext uri="{FF2B5EF4-FFF2-40B4-BE49-F238E27FC236}">
                <a16:creationId xmlns:a16="http://schemas.microsoft.com/office/drawing/2014/main" id="{B4907D51-26C5-7874-7FBD-704F7A27A0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317DCC-3907-41DC-B3D5-500DCBAC6813}" type="slidenum">
              <a:rPr lang="es-UY" smtClean="0"/>
              <a:t>‹Nº›</a:t>
            </a:fld>
            <a:endParaRPr lang="es-UY"/>
          </a:p>
        </p:txBody>
      </p:sp>
    </p:spTree>
    <p:extLst>
      <p:ext uri="{BB962C8B-B14F-4D97-AF65-F5344CB8AC3E}">
        <p14:creationId xmlns:p14="http://schemas.microsoft.com/office/powerpoint/2010/main" val="1777956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85899177"/>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3.pn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microsoft.com/office/2018/10/relationships/comments" Target="../comments/modernComment_121_38AF511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18/10/relationships/comments" Target="../comments/modernComment_10F_52FF4984.xm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www.youtube.com/watch?v=jXjlaygwiVc" TargetMode="Externa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microsoft.com/office/2018/10/relationships/comments" Target="../comments/modernComment_10C_0.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microsoft.com/office/2018/10/relationships/comments" Target="../comments/modernComment_10D_0.xm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1">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Imagen 6" descr="Un barco en el mar&#10;&#10;Descripción generada automáticamente">
            <a:extLst>
              <a:ext uri="{FF2B5EF4-FFF2-40B4-BE49-F238E27FC236}">
                <a16:creationId xmlns:a16="http://schemas.microsoft.com/office/drawing/2014/main" id="{FDD00D14-019A-109A-1349-5FBF1C755681}"/>
              </a:ext>
            </a:extLst>
          </p:cNvPr>
          <p:cNvPicPr>
            <a:picLocks noChangeAspect="1"/>
          </p:cNvPicPr>
          <p:nvPr/>
        </p:nvPicPr>
        <p:blipFill rotWithShape="1">
          <a:blip r:embed="rId3"/>
          <a:srcRect t="19645" r="-2" b="22076"/>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6" name="Imagen 5" descr="Logotipo, nombre de la empresa&#10;&#10;Descripción generada automáticamente">
            <a:extLst>
              <a:ext uri="{FF2B5EF4-FFF2-40B4-BE49-F238E27FC236}">
                <a16:creationId xmlns:a16="http://schemas.microsoft.com/office/drawing/2014/main" id="{751837B9-DAD2-1FBC-FEEC-29CC6AE57B7F}"/>
              </a:ext>
            </a:extLst>
          </p:cNvPr>
          <p:cNvPicPr>
            <a:picLocks noChangeAspect="1"/>
          </p:cNvPicPr>
          <p:nvPr/>
        </p:nvPicPr>
        <p:blipFill rotWithShape="1">
          <a:blip r:embed="rId4"/>
          <a:srcRect t="22517" r="-2" b="6923"/>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9" name="Freeform: Shape 13">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ítulo 4">
            <a:extLst>
              <a:ext uri="{FF2B5EF4-FFF2-40B4-BE49-F238E27FC236}">
                <a16:creationId xmlns:a16="http://schemas.microsoft.com/office/drawing/2014/main" id="{6A33D99E-2583-DFB3-0DC1-00B690FBA491}"/>
              </a:ext>
            </a:extLst>
          </p:cNvPr>
          <p:cNvSpPr>
            <a:spLocks noGrp="1"/>
          </p:cNvSpPr>
          <p:nvPr>
            <p:ph type="ctrTitle"/>
          </p:nvPr>
        </p:nvSpPr>
        <p:spPr>
          <a:xfrm>
            <a:off x="438912" y="1524659"/>
            <a:ext cx="5019074" cy="2774088"/>
          </a:xfrm>
        </p:spPr>
        <p:txBody>
          <a:bodyPr>
            <a:normAutofit/>
          </a:bodyPr>
          <a:lstStyle/>
          <a:p>
            <a:pPr algn="l"/>
            <a:r>
              <a:rPr lang="es-UY" sz="2800" b="1" dirty="0">
                <a:solidFill>
                  <a:schemeClr val="bg2">
                    <a:lumMod val="25000"/>
                  </a:schemeClr>
                </a:solidFill>
              </a:rPr>
              <a:t>INNOVACIÓN SUSTENTABLE</a:t>
            </a:r>
          </a:p>
        </p:txBody>
      </p:sp>
      <p:sp>
        <p:nvSpPr>
          <p:cNvPr id="18" name="Rectangle 17">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venir Next LT Pro"/>
            </a:endParaRPr>
          </a:p>
        </p:txBody>
      </p:sp>
      <p:sp>
        <p:nvSpPr>
          <p:cNvPr id="20" name="Rectangle 19">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CuadroTexto 7">
            <a:extLst>
              <a:ext uri="{FF2B5EF4-FFF2-40B4-BE49-F238E27FC236}">
                <a16:creationId xmlns:a16="http://schemas.microsoft.com/office/drawing/2014/main" id="{A7D1DEC4-3232-F9D7-70EE-D436CFB6FA6A}"/>
              </a:ext>
            </a:extLst>
          </p:cNvPr>
          <p:cNvSpPr txBox="1"/>
          <p:nvPr/>
        </p:nvSpPr>
        <p:spPr>
          <a:xfrm>
            <a:off x="438912" y="6368010"/>
            <a:ext cx="4573881" cy="369332"/>
          </a:xfrm>
          <a:prstGeom prst="rect">
            <a:avLst/>
          </a:prstGeom>
          <a:noFill/>
        </p:spPr>
        <p:txBody>
          <a:bodyPr wrap="none" rtlCol="0">
            <a:spAutoFit/>
          </a:bodyPr>
          <a:lstStyle/>
          <a:p>
            <a:r>
              <a:rPr lang="es-UY" dirty="0">
                <a:latin typeface="+mj-lt"/>
              </a:rPr>
              <a:t>Carmen </a:t>
            </a:r>
            <a:r>
              <a:rPr lang="es-UY" dirty="0" err="1">
                <a:latin typeface="+mj-lt"/>
              </a:rPr>
              <a:t>Casás</a:t>
            </a:r>
            <a:r>
              <a:rPr lang="es-UY" dirty="0">
                <a:latin typeface="+mj-lt"/>
              </a:rPr>
              <a:t> Licenciada en Gestión Ambiental</a:t>
            </a:r>
          </a:p>
        </p:txBody>
      </p:sp>
    </p:spTree>
    <p:extLst>
      <p:ext uri="{BB962C8B-B14F-4D97-AF65-F5344CB8AC3E}">
        <p14:creationId xmlns:p14="http://schemas.microsoft.com/office/powerpoint/2010/main" val="2323907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12">
            <a:extLst>
              <a:ext uri="{FF2B5EF4-FFF2-40B4-BE49-F238E27FC236}">
                <a16:creationId xmlns:a16="http://schemas.microsoft.com/office/drawing/2014/main" id="{8B3A2D1A-45FC-4F95-B150-1C13EF2F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4">
            <a:extLst>
              <a:ext uri="{FF2B5EF4-FFF2-40B4-BE49-F238E27FC236}">
                <a16:creationId xmlns:a16="http://schemas.microsoft.com/office/drawing/2014/main" id="{F3768FD5-DD7A-43C7-8DEA-1F5DB3CB5B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9E1DFE3-0970-4700-92E9-D7FF99B93810}"/>
              </a:ext>
            </a:extLst>
          </p:cNvPr>
          <p:cNvSpPr>
            <a:spLocks noGrp="1"/>
          </p:cNvSpPr>
          <p:nvPr>
            <p:ph type="title"/>
          </p:nvPr>
        </p:nvSpPr>
        <p:spPr>
          <a:xfrm>
            <a:off x="976746" y="3703975"/>
            <a:ext cx="4337858" cy="2398713"/>
          </a:xfrm>
        </p:spPr>
        <p:txBody>
          <a:bodyPr>
            <a:normAutofit/>
          </a:bodyPr>
          <a:lstStyle/>
          <a:p>
            <a:pPr algn="ctr"/>
            <a:r>
              <a:rPr lang="es-UY" sz="4000" dirty="0"/>
              <a:t>PRÓXIMOS PASOS</a:t>
            </a:r>
          </a:p>
        </p:txBody>
      </p:sp>
      <p:pic>
        <p:nvPicPr>
          <p:cNvPr id="4" name="Marcador de contenido 3">
            <a:extLst>
              <a:ext uri="{FF2B5EF4-FFF2-40B4-BE49-F238E27FC236}">
                <a16:creationId xmlns:a16="http://schemas.microsoft.com/office/drawing/2014/main" id="{C3204657-0508-9EB6-18DB-049A9DCD9AB7}"/>
              </a:ext>
            </a:extLst>
          </p:cNvPr>
          <p:cNvPicPr>
            <a:picLocks noChangeAspect="1"/>
          </p:cNvPicPr>
          <p:nvPr/>
        </p:nvPicPr>
        <p:blipFill rotWithShape="1">
          <a:blip r:embed="rId3"/>
          <a:srcRect t="24214" b="29796"/>
          <a:stretch/>
        </p:blipFill>
        <p:spPr>
          <a:xfrm>
            <a:off x="2" y="10"/>
            <a:ext cx="12191999" cy="3154014"/>
          </a:xfrm>
          <a:custGeom>
            <a:avLst/>
            <a:gdLst/>
            <a:ahLst/>
            <a:cxnLst/>
            <a:rect l="l" t="t" r="r" b="b"/>
            <a:pathLst>
              <a:path w="12191999" h="3428999">
                <a:moveTo>
                  <a:pt x="0" y="0"/>
                </a:moveTo>
                <a:lnTo>
                  <a:pt x="12191999" y="0"/>
                </a:lnTo>
                <a:lnTo>
                  <a:pt x="12191999" y="920893"/>
                </a:lnTo>
                <a:lnTo>
                  <a:pt x="12191999" y="1514929"/>
                </a:lnTo>
                <a:lnTo>
                  <a:pt x="12191999" y="3130902"/>
                </a:lnTo>
                <a:lnTo>
                  <a:pt x="12188051" y="3131476"/>
                </a:lnTo>
                <a:cubicBezTo>
                  <a:pt x="12153000" y="3135813"/>
                  <a:pt x="12133655" y="3136025"/>
                  <a:pt x="12112012" y="3138906"/>
                </a:cubicBezTo>
                <a:cubicBezTo>
                  <a:pt x="12076970" y="3145595"/>
                  <a:pt x="12039899" y="3160769"/>
                  <a:pt x="12018752" y="3165642"/>
                </a:cubicBezTo>
                <a:lnTo>
                  <a:pt x="11985122" y="3168147"/>
                </a:lnTo>
                <a:lnTo>
                  <a:pt x="11986344" y="3172878"/>
                </a:lnTo>
                <a:lnTo>
                  <a:pt x="11973852" y="3173226"/>
                </a:lnTo>
                <a:lnTo>
                  <a:pt x="11945968" y="3173341"/>
                </a:lnTo>
                <a:cubicBezTo>
                  <a:pt x="11928568" y="3174057"/>
                  <a:pt x="11880184" y="3172923"/>
                  <a:pt x="11862470" y="3174654"/>
                </a:cubicBezTo>
                <a:cubicBezTo>
                  <a:pt x="11857360" y="3179700"/>
                  <a:pt x="11849473" y="3182451"/>
                  <a:pt x="11839688" y="3183726"/>
                </a:cubicBezTo>
                <a:lnTo>
                  <a:pt x="11818138" y="3183868"/>
                </a:lnTo>
                <a:lnTo>
                  <a:pt x="11693161" y="3196027"/>
                </a:lnTo>
                <a:lnTo>
                  <a:pt x="11675978" y="3196936"/>
                </a:lnTo>
                <a:lnTo>
                  <a:pt x="11666672" y="3201013"/>
                </a:lnTo>
                <a:cubicBezTo>
                  <a:pt x="11659568" y="3201827"/>
                  <a:pt x="11639160" y="3201301"/>
                  <a:pt x="11633348" y="3201823"/>
                </a:cubicBezTo>
                <a:lnTo>
                  <a:pt x="11631806" y="3204144"/>
                </a:lnTo>
                <a:cubicBezTo>
                  <a:pt x="11613292" y="3207852"/>
                  <a:pt x="11543654" y="3220200"/>
                  <a:pt x="11522270" y="3224070"/>
                </a:cubicBezTo>
                <a:cubicBezTo>
                  <a:pt x="11517998" y="3220503"/>
                  <a:pt x="11508432" y="3226137"/>
                  <a:pt x="11503503" y="3227361"/>
                </a:cubicBezTo>
                <a:cubicBezTo>
                  <a:pt x="11502740" y="3224959"/>
                  <a:pt x="11490808" y="3224226"/>
                  <a:pt x="11487288" y="3226364"/>
                </a:cubicBezTo>
                <a:cubicBezTo>
                  <a:pt x="11403406" y="3238085"/>
                  <a:pt x="11445394" y="3213864"/>
                  <a:pt x="11397514" y="3229209"/>
                </a:cubicBezTo>
                <a:cubicBezTo>
                  <a:pt x="11389044" y="3230225"/>
                  <a:pt x="11382180" y="3229256"/>
                  <a:pt x="11376160" y="3227461"/>
                </a:cubicBezTo>
                <a:lnTo>
                  <a:pt x="11367180" y="3223774"/>
                </a:lnTo>
                <a:lnTo>
                  <a:pt x="11332420" y="3230742"/>
                </a:lnTo>
                <a:cubicBezTo>
                  <a:pt x="11315298" y="3233171"/>
                  <a:pt x="11297277" y="3234781"/>
                  <a:pt x="11278786" y="3235517"/>
                </a:cubicBezTo>
                <a:cubicBezTo>
                  <a:pt x="11274637" y="3230607"/>
                  <a:pt x="11260123" y="3237582"/>
                  <a:pt x="11253295" y="3238964"/>
                </a:cubicBezTo>
                <a:cubicBezTo>
                  <a:pt x="11253224" y="3235757"/>
                  <a:pt x="11238096" y="3234220"/>
                  <a:pt x="11232727" y="3236871"/>
                </a:cubicBezTo>
                <a:cubicBezTo>
                  <a:pt x="11119903" y="3248332"/>
                  <a:pt x="11183388" y="3218382"/>
                  <a:pt x="11115682" y="3236341"/>
                </a:cubicBezTo>
                <a:cubicBezTo>
                  <a:pt x="11104356" y="3237278"/>
                  <a:pt x="11095858" y="3235671"/>
                  <a:pt x="11088768" y="3233017"/>
                </a:cubicBezTo>
                <a:lnTo>
                  <a:pt x="11076012" y="3226390"/>
                </a:lnTo>
                <a:lnTo>
                  <a:pt x="11066016" y="3228753"/>
                </a:lnTo>
                <a:cubicBezTo>
                  <a:pt x="11028292" y="3228939"/>
                  <a:pt x="11017169" y="3222147"/>
                  <a:pt x="10995221" y="3228989"/>
                </a:cubicBezTo>
                <a:cubicBezTo>
                  <a:pt x="10962786" y="3214768"/>
                  <a:pt x="10973708" y="3227571"/>
                  <a:pt x="10949038" y="3229747"/>
                </a:cubicBezTo>
                <a:cubicBezTo>
                  <a:pt x="10929576" y="3232582"/>
                  <a:pt x="10965306" y="3238039"/>
                  <a:pt x="10946231" y="3238844"/>
                </a:cubicBezTo>
                <a:cubicBezTo>
                  <a:pt x="10925596" y="3235173"/>
                  <a:pt x="10926566" y="3246575"/>
                  <a:pt x="10905107" y="3242085"/>
                </a:cubicBezTo>
                <a:cubicBezTo>
                  <a:pt x="10910320" y="3233495"/>
                  <a:pt x="10862761" y="3243750"/>
                  <a:pt x="10861282" y="3236246"/>
                </a:cubicBezTo>
                <a:cubicBezTo>
                  <a:pt x="10843055" y="3246977"/>
                  <a:pt x="10833897" y="3233757"/>
                  <a:pt x="10809627" y="3237064"/>
                </a:cubicBezTo>
                <a:cubicBezTo>
                  <a:pt x="10798198" y="3241124"/>
                  <a:pt x="10789952" y="3241821"/>
                  <a:pt x="10778718" y="3237455"/>
                </a:cubicBezTo>
                <a:cubicBezTo>
                  <a:pt x="10726069" y="3257219"/>
                  <a:pt x="10746866" y="3238339"/>
                  <a:pt x="10697595" y="3245939"/>
                </a:cubicBezTo>
                <a:cubicBezTo>
                  <a:pt x="10655146" y="3253933"/>
                  <a:pt x="10607026" y="3259119"/>
                  <a:pt x="10565970" y="3278201"/>
                </a:cubicBezTo>
                <a:cubicBezTo>
                  <a:pt x="10558434" y="3283608"/>
                  <a:pt x="10539930" y="3285654"/>
                  <a:pt x="10524645" y="3282773"/>
                </a:cubicBezTo>
                <a:cubicBezTo>
                  <a:pt x="10522018" y="3282276"/>
                  <a:pt x="10519582" y="3281649"/>
                  <a:pt x="10517421" y="3280913"/>
                </a:cubicBezTo>
                <a:cubicBezTo>
                  <a:pt x="10481928" y="3283832"/>
                  <a:pt x="10352108" y="3296870"/>
                  <a:pt x="10311683" y="3300288"/>
                </a:cubicBezTo>
                <a:cubicBezTo>
                  <a:pt x="10308410" y="3293342"/>
                  <a:pt x="10287968" y="3305875"/>
                  <a:pt x="10274873" y="3301423"/>
                </a:cubicBezTo>
                <a:cubicBezTo>
                  <a:pt x="10265494" y="3297516"/>
                  <a:pt x="10257104" y="3300407"/>
                  <a:pt x="10247307" y="3300714"/>
                </a:cubicBezTo>
                <a:cubicBezTo>
                  <a:pt x="10234401" y="3297643"/>
                  <a:pt x="10192308" y="3303190"/>
                  <a:pt x="10181334" y="3307168"/>
                </a:cubicBezTo>
                <a:cubicBezTo>
                  <a:pt x="10155109" y="3320992"/>
                  <a:pt x="10095518" y="3310726"/>
                  <a:pt x="10073729" y="3321318"/>
                </a:cubicBezTo>
                <a:cubicBezTo>
                  <a:pt x="10065823" y="3322872"/>
                  <a:pt x="10058087" y="3323501"/>
                  <a:pt x="10050495" y="3323554"/>
                </a:cubicBezTo>
                <a:lnTo>
                  <a:pt x="10029247" y="3322387"/>
                </a:lnTo>
                <a:lnTo>
                  <a:pt x="10023206" y="3319426"/>
                </a:lnTo>
                <a:lnTo>
                  <a:pt x="10010221" y="3320159"/>
                </a:lnTo>
                <a:lnTo>
                  <a:pt x="10006500" y="3319709"/>
                </a:lnTo>
                <a:cubicBezTo>
                  <a:pt x="9999392" y="3318836"/>
                  <a:pt x="9992376" y="3318075"/>
                  <a:pt x="9985433" y="3317775"/>
                </a:cubicBezTo>
                <a:cubicBezTo>
                  <a:pt x="9994564" y="3332623"/>
                  <a:pt x="9927872" y="3317665"/>
                  <a:pt x="9947096" y="3329673"/>
                </a:cubicBezTo>
                <a:cubicBezTo>
                  <a:pt x="9910530" y="3330603"/>
                  <a:pt x="9938422" y="3341787"/>
                  <a:pt x="9894468" y="3331125"/>
                </a:cubicBezTo>
                <a:cubicBezTo>
                  <a:pt x="9837697" y="3343266"/>
                  <a:pt x="9748207" y="3338748"/>
                  <a:pt x="9703741" y="3357170"/>
                </a:cubicBezTo>
                <a:cubicBezTo>
                  <a:pt x="9709264" y="3350136"/>
                  <a:pt x="9685337" y="3344679"/>
                  <a:pt x="9668763" y="3348169"/>
                </a:cubicBezTo>
                <a:cubicBezTo>
                  <a:pt x="9688139" y="3320571"/>
                  <a:pt x="9603232" y="3373038"/>
                  <a:pt x="9588644" y="3354205"/>
                </a:cubicBezTo>
                <a:cubicBezTo>
                  <a:pt x="9587925" y="3371689"/>
                  <a:pt x="9513642" y="3401336"/>
                  <a:pt x="9478680" y="3386990"/>
                </a:cubicBezTo>
                <a:cubicBezTo>
                  <a:pt x="9425416" y="3390492"/>
                  <a:pt x="9387699" y="3404944"/>
                  <a:pt x="9331856" y="3399166"/>
                </a:cubicBezTo>
                <a:cubicBezTo>
                  <a:pt x="9330123" y="3401505"/>
                  <a:pt x="9327283" y="3403463"/>
                  <a:pt x="9323679" y="3405145"/>
                </a:cubicBezTo>
                <a:lnTo>
                  <a:pt x="9311620" y="3409223"/>
                </a:lnTo>
                <a:lnTo>
                  <a:pt x="9309289" y="3408926"/>
                </a:lnTo>
                <a:cubicBezTo>
                  <a:pt x="9300131" y="3408873"/>
                  <a:pt x="9295442" y="3409859"/>
                  <a:pt x="9292731" y="3411301"/>
                </a:cubicBezTo>
                <a:lnTo>
                  <a:pt x="9290814" y="3413412"/>
                </a:lnTo>
                <a:lnTo>
                  <a:pt x="9279990" y="3415541"/>
                </a:lnTo>
                <a:lnTo>
                  <a:pt x="9260104" y="3421077"/>
                </a:lnTo>
                <a:lnTo>
                  <a:pt x="9255034" y="3420853"/>
                </a:lnTo>
                <a:lnTo>
                  <a:pt x="9222941" y="3427242"/>
                </a:lnTo>
                <a:lnTo>
                  <a:pt x="9221858" y="3426731"/>
                </a:lnTo>
                <a:cubicBezTo>
                  <a:pt x="9218700" y="3425733"/>
                  <a:pt x="9214983" y="3425271"/>
                  <a:pt x="9210014" y="3425917"/>
                </a:cubicBezTo>
                <a:cubicBezTo>
                  <a:pt x="9208256" y="3416158"/>
                  <a:pt x="9203342" y="3422957"/>
                  <a:pt x="9188839" y="3425728"/>
                </a:cubicBezTo>
                <a:cubicBezTo>
                  <a:pt x="9182870" y="3411188"/>
                  <a:pt x="9147335" y="3424352"/>
                  <a:pt x="9132080" y="3417886"/>
                </a:cubicBezTo>
                <a:cubicBezTo>
                  <a:pt x="9121557" y="3420249"/>
                  <a:pt x="9110321" y="3422482"/>
                  <a:pt x="9098549" y="3424480"/>
                </a:cubicBezTo>
                <a:lnTo>
                  <a:pt x="9003970" y="3425484"/>
                </a:lnTo>
                <a:lnTo>
                  <a:pt x="8904921" y="3413774"/>
                </a:lnTo>
                <a:cubicBezTo>
                  <a:pt x="8868284" y="3413519"/>
                  <a:pt x="8836559" y="3409171"/>
                  <a:pt x="8805551" y="3412237"/>
                </a:cubicBezTo>
                <a:cubicBezTo>
                  <a:pt x="8792955" y="3408854"/>
                  <a:pt x="8781083" y="3407488"/>
                  <a:pt x="8769572" y="3412551"/>
                </a:cubicBezTo>
                <a:cubicBezTo>
                  <a:pt x="8735382" y="3410862"/>
                  <a:pt x="8727105" y="3403632"/>
                  <a:pt x="8705440" y="3409271"/>
                </a:cubicBezTo>
                <a:cubicBezTo>
                  <a:pt x="8686231" y="3397576"/>
                  <a:pt x="8685094" y="3402040"/>
                  <a:pt x="8676067" y="3405389"/>
                </a:cubicBezTo>
                <a:lnTo>
                  <a:pt x="8674779" y="3405628"/>
                </a:lnTo>
                <a:lnTo>
                  <a:pt x="8672154" y="3403956"/>
                </a:lnTo>
                <a:lnTo>
                  <a:pt x="8666720" y="3403182"/>
                </a:lnTo>
                <a:lnTo>
                  <a:pt x="8651886" y="3403680"/>
                </a:lnTo>
                <a:lnTo>
                  <a:pt x="8646307" y="3404298"/>
                </a:lnTo>
                <a:cubicBezTo>
                  <a:pt x="8642465" y="3404565"/>
                  <a:pt x="8639912" y="3404534"/>
                  <a:pt x="8638145" y="3404287"/>
                </a:cubicBezTo>
                <a:lnTo>
                  <a:pt x="8637941" y="3404149"/>
                </a:lnTo>
                <a:lnTo>
                  <a:pt x="8630296" y="3404406"/>
                </a:lnTo>
                <a:cubicBezTo>
                  <a:pt x="8617394" y="3405155"/>
                  <a:pt x="8604838" y="3406180"/>
                  <a:pt x="8592887" y="3407398"/>
                </a:cubicBezTo>
                <a:cubicBezTo>
                  <a:pt x="8582781" y="3399722"/>
                  <a:pt x="8538622" y="3408789"/>
                  <a:pt x="8543455" y="3394319"/>
                </a:cubicBezTo>
                <a:cubicBezTo>
                  <a:pt x="8527334" y="3395534"/>
                  <a:pt x="8517583" y="3401542"/>
                  <a:pt x="8523012" y="3392051"/>
                </a:cubicBezTo>
                <a:cubicBezTo>
                  <a:pt x="8517705" y="3392178"/>
                  <a:pt x="8514435" y="3391372"/>
                  <a:pt x="8512093" y="3390108"/>
                </a:cubicBezTo>
                <a:lnTo>
                  <a:pt x="8511416" y="3389513"/>
                </a:lnTo>
                <a:lnTo>
                  <a:pt x="8475551" y="3392450"/>
                </a:lnTo>
                <a:lnTo>
                  <a:pt x="8470789" y="3391736"/>
                </a:lnTo>
                <a:lnTo>
                  <a:pt x="8447414" y="3395064"/>
                </a:lnTo>
                <a:lnTo>
                  <a:pt x="8435335" y="3396028"/>
                </a:lnTo>
                <a:lnTo>
                  <a:pt x="8431923" y="3397855"/>
                </a:lnTo>
                <a:cubicBezTo>
                  <a:pt x="8428239" y="3398965"/>
                  <a:pt x="8422959" y="3399444"/>
                  <a:pt x="8414099" y="3398491"/>
                </a:cubicBezTo>
                <a:lnTo>
                  <a:pt x="8412049" y="3397978"/>
                </a:lnTo>
                <a:lnTo>
                  <a:pt x="8397349" y="3400683"/>
                </a:lnTo>
                <a:cubicBezTo>
                  <a:pt x="8392615" y="3401933"/>
                  <a:pt x="8388424" y="3403524"/>
                  <a:pt x="8385030" y="3405585"/>
                </a:cubicBezTo>
                <a:cubicBezTo>
                  <a:pt x="8334977" y="3394568"/>
                  <a:pt x="8287750" y="3404648"/>
                  <a:pt x="8233422" y="3402742"/>
                </a:cubicBezTo>
                <a:cubicBezTo>
                  <a:pt x="8209936" y="3385601"/>
                  <a:pt x="8116056" y="3406588"/>
                  <a:pt x="8102569" y="3423208"/>
                </a:cubicBezTo>
                <a:cubicBezTo>
                  <a:pt x="8102264" y="3408645"/>
                  <a:pt x="8034186" y="3428475"/>
                  <a:pt x="8016625" y="3428989"/>
                </a:cubicBezTo>
                <a:cubicBezTo>
                  <a:pt x="8010771" y="3429161"/>
                  <a:pt x="8010530" y="3427186"/>
                  <a:pt x="8020284" y="3421076"/>
                </a:cubicBezTo>
                <a:cubicBezTo>
                  <a:pt x="8001623" y="3422777"/>
                  <a:pt x="7982361" y="3415208"/>
                  <a:pt x="7992871" y="3409037"/>
                </a:cubicBezTo>
                <a:cubicBezTo>
                  <a:pt x="7936181" y="3422244"/>
                  <a:pt x="7852511" y="3409112"/>
                  <a:pt x="7788452" y="3415110"/>
                </a:cubicBezTo>
                <a:cubicBezTo>
                  <a:pt x="7753529" y="3400598"/>
                  <a:pt x="7772461" y="3414025"/>
                  <a:pt x="7736237" y="3411311"/>
                </a:cubicBezTo>
                <a:cubicBezTo>
                  <a:pt x="7746145" y="3424670"/>
                  <a:pt x="7692261" y="3403816"/>
                  <a:pt x="7690279" y="3418893"/>
                </a:cubicBezTo>
                <a:cubicBezTo>
                  <a:pt x="7683750" y="3417921"/>
                  <a:pt x="7677487" y="3416505"/>
                  <a:pt x="7671219" y="3414970"/>
                </a:cubicBezTo>
                <a:lnTo>
                  <a:pt x="7667928" y="3414173"/>
                </a:lnTo>
                <a:lnTo>
                  <a:pt x="7654774" y="3413595"/>
                </a:lnTo>
                <a:lnTo>
                  <a:pt x="7651067" y="3410171"/>
                </a:lnTo>
                <a:lnTo>
                  <a:pt x="7631267" y="3406963"/>
                </a:lnTo>
                <a:cubicBezTo>
                  <a:pt x="7623851" y="3406267"/>
                  <a:pt x="7615871" y="3406106"/>
                  <a:pt x="7607053" y="3406809"/>
                </a:cubicBezTo>
                <a:cubicBezTo>
                  <a:pt x="7585359" y="3412784"/>
                  <a:pt x="7551579" y="3405461"/>
                  <a:pt x="7521027" y="3405904"/>
                </a:cubicBezTo>
                <a:lnTo>
                  <a:pt x="7506997" y="3407754"/>
                </a:lnTo>
                <a:lnTo>
                  <a:pt x="7461204" y="3404669"/>
                </a:lnTo>
                <a:cubicBezTo>
                  <a:pt x="7448169" y="3404071"/>
                  <a:pt x="7434640" y="3403756"/>
                  <a:pt x="7420396" y="3403975"/>
                </a:cubicBezTo>
                <a:lnTo>
                  <a:pt x="7393955" y="3405447"/>
                </a:lnTo>
                <a:lnTo>
                  <a:pt x="7387024" y="3404227"/>
                </a:lnTo>
                <a:cubicBezTo>
                  <a:pt x="7374952" y="3404363"/>
                  <a:pt x="7358975" y="3408656"/>
                  <a:pt x="7360398" y="3403441"/>
                </a:cubicBezTo>
                <a:lnTo>
                  <a:pt x="7346837" y="3405249"/>
                </a:lnTo>
                <a:lnTo>
                  <a:pt x="7333451" y="3401087"/>
                </a:lnTo>
                <a:cubicBezTo>
                  <a:pt x="7331985" y="3400120"/>
                  <a:pt x="7330882" y="3399091"/>
                  <a:pt x="7330179" y="3398037"/>
                </a:cubicBezTo>
                <a:lnTo>
                  <a:pt x="7311232" y="3399406"/>
                </a:lnTo>
                <a:lnTo>
                  <a:pt x="7295699" y="3396426"/>
                </a:lnTo>
                <a:lnTo>
                  <a:pt x="7282158" y="3398374"/>
                </a:lnTo>
                <a:lnTo>
                  <a:pt x="7276538" y="3397935"/>
                </a:lnTo>
                <a:lnTo>
                  <a:pt x="7262569" y="3396460"/>
                </a:lnTo>
                <a:cubicBezTo>
                  <a:pt x="7255407" y="3395426"/>
                  <a:pt x="7247392" y="3394180"/>
                  <a:pt x="7238468" y="3393183"/>
                </a:cubicBezTo>
                <a:lnTo>
                  <a:pt x="7230949" y="3392727"/>
                </a:lnTo>
                <a:lnTo>
                  <a:pt x="7214580" y="3387715"/>
                </a:lnTo>
                <a:cubicBezTo>
                  <a:pt x="7202670" y="3383926"/>
                  <a:pt x="7193296" y="3381373"/>
                  <a:pt x="7182893" y="3383429"/>
                </a:cubicBezTo>
                <a:cubicBezTo>
                  <a:pt x="7165160" y="3378534"/>
                  <a:pt x="7152772" y="3364815"/>
                  <a:pt x="7127104" y="3368475"/>
                </a:cubicBezTo>
                <a:cubicBezTo>
                  <a:pt x="7134894" y="3362260"/>
                  <a:pt x="7098599" y="3367723"/>
                  <a:pt x="7094311" y="3361339"/>
                </a:cubicBezTo>
                <a:cubicBezTo>
                  <a:pt x="7092331" y="3356198"/>
                  <a:pt x="7080860" y="3356657"/>
                  <a:pt x="7072124" y="3354762"/>
                </a:cubicBezTo>
                <a:cubicBezTo>
                  <a:pt x="7065898" y="3349511"/>
                  <a:pt x="7021942" y="3344717"/>
                  <a:pt x="7006638" y="3345473"/>
                </a:cubicBezTo>
                <a:cubicBezTo>
                  <a:pt x="6963504" y="3350697"/>
                  <a:pt x="6928807" y="3329559"/>
                  <a:pt x="6894320" y="3333192"/>
                </a:cubicBezTo>
                <a:cubicBezTo>
                  <a:pt x="6885290" y="3332697"/>
                  <a:pt x="6877803" y="3331507"/>
                  <a:pt x="6871318" y="3329892"/>
                </a:cubicBezTo>
                <a:lnTo>
                  <a:pt x="6855157" y="3324330"/>
                </a:lnTo>
                <a:cubicBezTo>
                  <a:pt x="6854956" y="3323109"/>
                  <a:pt x="6854755" y="3321887"/>
                  <a:pt x="6854555" y="3320665"/>
                </a:cubicBezTo>
                <a:lnTo>
                  <a:pt x="6842483" y="3318413"/>
                </a:lnTo>
                <a:lnTo>
                  <a:pt x="6840027" y="3317245"/>
                </a:lnTo>
                <a:cubicBezTo>
                  <a:pt x="6835354" y="3315001"/>
                  <a:pt x="6830588" y="3312868"/>
                  <a:pt x="6825185" y="3311114"/>
                </a:cubicBezTo>
                <a:cubicBezTo>
                  <a:pt x="6810331" y="3324866"/>
                  <a:pt x="6776772" y="3298463"/>
                  <a:pt x="6774755" y="3312168"/>
                </a:cubicBezTo>
                <a:cubicBezTo>
                  <a:pt x="6742477" y="3304924"/>
                  <a:pt x="6749024" y="3319870"/>
                  <a:pt x="6728129" y="3301832"/>
                </a:cubicBezTo>
                <a:cubicBezTo>
                  <a:pt x="6661764" y="3299056"/>
                  <a:pt x="6593104" y="3275946"/>
                  <a:pt x="6527587" y="3280829"/>
                </a:cubicBezTo>
                <a:cubicBezTo>
                  <a:pt x="6542935" y="3276465"/>
                  <a:pt x="6531033" y="3266920"/>
                  <a:pt x="6511742" y="3266067"/>
                </a:cubicBezTo>
                <a:cubicBezTo>
                  <a:pt x="6570025" y="3248440"/>
                  <a:pt x="6418649" y="3271458"/>
                  <a:pt x="6434953" y="3253360"/>
                </a:cubicBezTo>
                <a:cubicBezTo>
                  <a:pt x="6407781" y="3267048"/>
                  <a:pt x="6300040" y="3274313"/>
                  <a:pt x="6292331" y="3255322"/>
                </a:cubicBezTo>
                <a:cubicBezTo>
                  <a:pt x="6242057" y="3246469"/>
                  <a:pt x="6188266" y="3249680"/>
                  <a:pt x="6149913" y="3232917"/>
                </a:cubicBezTo>
                <a:cubicBezTo>
                  <a:pt x="6144898" y="3234391"/>
                  <a:pt x="6139526" y="3235322"/>
                  <a:pt x="6133930" y="3235867"/>
                </a:cubicBezTo>
                <a:lnTo>
                  <a:pt x="6117554" y="3236464"/>
                </a:lnTo>
                <a:lnTo>
                  <a:pt x="6116039" y="3235720"/>
                </a:lnTo>
                <a:cubicBezTo>
                  <a:pt x="6108393" y="3233681"/>
                  <a:pt x="6102936" y="3233437"/>
                  <a:pt x="6098459" y="3233988"/>
                </a:cubicBezTo>
                <a:lnTo>
                  <a:pt x="6093630" y="3235240"/>
                </a:lnTo>
                <a:lnTo>
                  <a:pt x="6081261" y="3234563"/>
                </a:lnTo>
                <a:lnTo>
                  <a:pt x="6056067" y="3234608"/>
                </a:lnTo>
                <a:lnTo>
                  <a:pt x="6052129" y="3233324"/>
                </a:lnTo>
                <a:lnTo>
                  <a:pt x="6015338" y="3231378"/>
                </a:lnTo>
                <a:cubicBezTo>
                  <a:pt x="6015291" y="3231165"/>
                  <a:pt x="6015245" y="3230951"/>
                  <a:pt x="6015198" y="3230737"/>
                </a:cubicBezTo>
                <a:cubicBezTo>
                  <a:pt x="6014048" y="3229257"/>
                  <a:pt x="6011617" y="3228081"/>
                  <a:pt x="6006436" y="3227508"/>
                </a:cubicBezTo>
                <a:cubicBezTo>
                  <a:pt x="6019781" y="3219395"/>
                  <a:pt x="6005305" y="3223709"/>
                  <a:pt x="5988851" y="3222735"/>
                </a:cubicBezTo>
                <a:cubicBezTo>
                  <a:pt x="6005907" y="3209918"/>
                  <a:pt x="5955918" y="3212588"/>
                  <a:pt x="5952863" y="3204137"/>
                </a:cubicBezTo>
                <a:cubicBezTo>
                  <a:pt x="5940395" y="3203711"/>
                  <a:pt x="5927517" y="3203028"/>
                  <a:pt x="5914548" y="3202041"/>
                </a:cubicBezTo>
                <a:lnTo>
                  <a:pt x="5907020" y="3201283"/>
                </a:lnTo>
                <a:cubicBezTo>
                  <a:pt x="5906995" y="3201231"/>
                  <a:pt x="5906969" y="3201180"/>
                  <a:pt x="5906944" y="3201129"/>
                </a:cubicBezTo>
                <a:cubicBezTo>
                  <a:pt x="5905471" y="3200668"/>
                  <a:pt x="5903056" y="3200308"/>
                  <a:pt x="5899155" y="3200053"/>
                </a:cubicBezTo>
                <a:lnTo>
                  <a:pt x="5893294" y="3199901"/>
                </a:lnTo>
                <a:lnTo>
                  <a:pt x="5878691" y="3198431"/>
                </a:lnTo>
                <a:lnTo>
                  <a:pt x="5874165" y="3197003"/>
                </a:lnTo>
                <a:lnTo>
                  <a:pt x="5873092" y="3195108"/>
                </a:lnTo>
                <a:lnTo>
                  <a:pt x="5871658" y="3195162"/>
                </a:lnTo>
                <a:cubicBezTo>
                  <a:pt x="5860152" y="3197097"/>
                  <a:pt x="5855231" y="3201097"/>
                  <a:pt x="5846928" y="3187725"/>
                </a:cubicBezTo>
                <a:cubicBezTo>
                  <a:pt x="5821379" y="3190142"/>
                  <a:pt x="5819686" y="3182343"/>
                  <a:pt x="5788468" y="3176316"/>
                </a:cubicBezTo>
                <a:cubicBezTo>
                  <a:pt x="5773119" y="3179521"/>
                  <a:pt x="5762947" y="3176704"/>
                  <a:pt x="5753823" y="3171919"/>
                </a:cubicBezTo>
                <a:cubicBezTo>
                  <a:pt x="5721557" y="3170726"/>
                  <a:pt x="5694983" y="3162549"/>
                  <a:pt x="5660194" y="3157536"/>
                </a:cubicBezTo>
                <a:cubicBezTo>
                  <a:pt x="5619608" y="3159495"/>
                  <a:pt x="5604384" y="3146636"/>
                  <a:pt x="5567188" y="3141325"/>
                </a:cubicBezTo>
                <a:cubicBezTo>
                  <a:pt x="5530345" y="3148235"/>
                  <a:pt x="5543868" y="3129416"/>
                  <a:pt x="5526178" y="3123274"/>
                </a:cubicBezTo>
                <a:lnTo>
                  <a:pt x="5520866" y="3122322"/>
                </a:lnTo>
                <a:lnTo>
                  <a:pt x="5506009" y="3122332"/>
                </a:lnTo>
                <a:lnTo>
                  <a:pt x="5500363" y="3122766"/>
                </a:lnTo>
                <a:cubicBezTo>
                  <a:pt x="5496497" y="3122905"/>
                  <a:pt x="5493953" y="3122792"/>
                  <a:pt x="5492228" y="3122486"/>
                </a:cubicBezTo>
                <a:lnTo>
                  <a:pt x="5492044" y="3122342"/>
                </a:lnTo>
                <a:lnTo>
                  <a:pt x="5484386" y="3122347"/>
                </a:lnTo>
                <a:cubicBezTo>
                  <a:pt x="5471420" y="3122670"/>
                  <a:pt x="5458764" y="3123280"/>
                  <a:pt x="5446679" y="3124105"/>
                </a:cubicBezTo>
                <a:cubicBezTo>
                  <a:pt x="5437659" y="3116107"/>
                  <a:pt x="5392392" y="3123709"/>
                  <a:pt x="5399188" y="3109418"/>
                </a:cubicBezTo>
                <a:cubicBezTo>
                  <a:pt x="5382948" y="3110102"/>
                  <a:pt x="5372407" y="3115781"/>
                  <a:pt x="5379117" y="3106482"/>
                </a:cubicBezTo>
                <a:cubicBezTo>
                  <a:pt x="5373809" y="3106435"/>
                  <a:pt x="5370660" y="3105521"/>
                  <a:pt x="5368499" y="3104181"/>
                </a:cubicBezTo>
                <a:lnTo>
                  <a:pt x="5367902" y="3103566"/>
                </a:lnTo>
                <a:lnTo>
                  <a:pt x="5331747" y="3105319"/>
                </a:lnTo>
                <a:lnTo>
                  <a:pt x="5327095" y="3104450"/>
                </a:lnTo>
                <a:lnTo>
                  <a:pt x="5303337" y="3107003"/>
                </a:lnTo>
                <a:lnTo>
                  <a:pt x="5291164" y="3107570"/>
                </a:lnTo>
                <a:lnTo>
                  <a:pt x="5287515" y="3109282"/>
                </a:lnTo>
                <a:cubicBezTo>
                  <a:pt x="5283689" y="3110269"/>
                  <a:pt x="5278356" y="3110573"/>
                  <a:pt x="5269654" y="3109330"/>
                </a:cubicBezTo>
                <a:lnTo>
                  <a:pt x="5267681" y="3108752"/>
                </a:lnTo>
                <a:lnTo>
                  <a:pt x="5252655" y="3110969"/>
                </a:lnTo>
                <a:cubicBezTo>
                  <a:pt x="5247766" y="3112062"/>
                  <a:pt x="5243369" y="3113511"/>
                  <a:pt x="5239703" y="3115460"/>
                </a:cubicBezTo>
                <a:cubicBezTo>
                  <a:pt x="5191311" y="3102811"/>
                  <a:pt x="5142849" y="3111324"/>
                  <a:pt x="5088947" y="3107634"/>
                </a:cubicBezTo>
                <a:cubicBezTo>
                  <a:pt x="5027989" y="3108214"/>
                  <a:pt x="4985627" y="3110432"/>
                  <a:pt x="4945514" y="3110162"/>
                </a:cubicBezTo>
                <a:cubicBezTo>
                  <a:pt x="4926678" y="3111245"/>
                  <a:pt x="4789238" y="3111826"/>
                  <a:pt x="4800559" y="3106010"/>
                </a:cubicBezTo>
                <a:cubicBezTo>
                  <a:pt x="4742239" y="3117333"/>
                  <a:pt x="4708324" y="3101468"/>
                  <a:pt x="4643642" y="3105351"/>
                </a:cubicBezTo>
                <a:cubicBezTo>
                  <a:pt x="4610808" y="3089712"/>
                  <a:pt x="4627845" y="3103743"/>
                  <a:pt x="4592107" y="3099840"/>
                </a:cubicBezTo>
                <a:cubicBezTo>
                  <a:pt x="4600157" y="3113506"/>
                  <a:pt x="4549287" y="3090911"/>
                  <a:pt x="4545249" y="3105899"/>
                </a:cubicBezTo>
                <a:cubicBezTo>
                  <a:pt x="4538872" y="3104716"/>
                  <a:pt x="4532825" y="3103094"/>
                  <a:pt x="4526782" y="3101355"/>
                </a:cubicBezTo>
                <a:lnTo>
                  <a:pt x="4523614" y="3100453"/>
                </a:lnTo>
                <a:lnTo>
                  <a:pt x="4510579" y="3099442"/>
                </a:lnTo>
                <a:lnTo>
                  <a:pt x="4507348" y="3095901"/>
                </a:lnTo>
                <a:lnTo>
                  <a:pt x="4348949" y="3090220"/>
                </a:lnTo>
                <a:cubicBezTo>
                  <a:pt x="4335046" y="3092487"/>
                  <a:pt x="4290056" y="3092155"/>
                  <a:pt x="4280362" y="3087618"/>
                </a:cubicBezTo>
                <a:cubicBezTo>
                  <a:pt x="4270739" y="3086627"/>
                  <a:pt x="4260237" y="3088220"/>
                  <a:pt x="4254634" y="3083366"/>
                </a:cubicBezTo>
                <a:cubicBezTo>
                  <a:pt x="4233731" y="3080512"/>
                  <a:pt x="4185859" y="3073948"/>
                  <a:pt x="4154942" y="3070490"/>
                </a:cubicBezTo>
                <a:cubicBezTo>
                  <a:pt x="4138280" y="3076599"/>
                  <a:pt x="4112117" y="3064194"/>
                  <a:pt x="4069131" y="3062612"/>
                </a:cubicBezTo>
                <a:cubicBezTo>
                  <a:pt x="4050897" y="3069679"/>
                  <a:pt x="4040160" y="3061449"/>
                  <a:pt x="4005249" y="3070810"/>
                </a:cubicBezTo>
                <a:cubicBezTo>
                  <a:pt x="4003818" y="3069842"/>
                  <a:pt x="4002032" y="3068943"/>
                  <a:pt x="3999945" y="3068139"/>
                </a:cubicBezTo>
                <a:cubicBezTo>
                  <a:pt x="3987818" y="3063468"/>
                  <a:pt x="3968381" y="3062958"/>
                  <a:pt x="3956529" y="3067000"/>
                </a:cubicBezTo>
                <a:cubicBezTo>
                  <a:pt x="3900898" y="3079382"/>
                  <a:pt x="3850463" y="3077929"/>
                  <a:pt x="3803031" y="3079823"/>
                </a:cubicBezTo>
                <a:cubicBezTo>
                  <a:pt x="3749421" y="3080464"/>
                  <a:pt x="3785521" y="3065630"/>
                  <a:pt x="3718229" y="3077134"/>
                </a:cubicBezTo>
                <a:cubicBezTo>
                  <a:pt x="3711244" y="3071611"/>
                  <a:pt x="3702770" y="3071184"/>
                  <a:pt x="3688357" y="3073468"/>
                </a:cubicBezTo>
                <a:cubicBezTo>
                  <a:pt x="3662326" y="3073378"/>
                  <a:pt x="3664937" y="3059899"/>
                  <a:pt x="3638298" y="3067494"/>
                </a:cubicBezTo>
                <a:cubicBezTo>
                  <a:pt x="3643333" y="3060328"/>
                  <a:pt x="3589079" y="3063658"/>
                  <a:pt x="3601443" y="3056355"/>
                </a:cubicBezTo>
                <a:cubicBezTo>
                  <a:pt x="3584797" y="3049384"/>
                  <a:pt x="3575923" y="3060108"/>
                  <a:pt x="3559361" y="3054005"/>
                </a:cubicBezTo>
                <a:cubicBezTo>
                  <a:pt x="3540444" y="3052269"/>
                  <a:pt x="3569896" y="3061996"/>
                  <a:pt x="3548859" y="3062094"/>
                </a:cubicBezTo>
                <a:cubicBezTo>
                  <a:pt x="3523419" y="3060901"/>
                  <a:pt x="3522848" y="3074222"/>
                  <a:pt x="3504082" y="3056779"/>
                </a:cubicBezTo>
                <a:lnTo>
                  <a:pt x="3436234" y="3047769"/>
                </a:lnTo>
                <a:cubicBezTo>
                  <a:pt x="3420764" y="3051629"/>
                  <a:pt x="3408644" y="3049227"/>
                  <a:pt x="3396914" y="3044803"/>
                </a:cubicBezTo>
                <a:cubicBezTo>
                  <a:pt x="3361398" y="3044955"/>
                  <a:pt x="3329425" y="3037856"/>
                  <a:pt x="3289720" y="3034278"/>
                </a:cubicBezTo>
                <a:cubicBezTo>
                  <a:pt x="3246348" y="3037943"/>
                  <a:pt x="3224942" y="3025667"/>
                  <a:pt x="3182509" y="3021890"/>
                </a:cubicBezTo>
                <a:cubicBezTo>
                  <a:pt x="3139731" y="3031583"/>
                  <a:pt x="3155749" y="3004773"/>
                  <a:pt x="3119879" y="3004134"/>
                </a:cubicBezTo>
                <a:cubicBezTo>
                  <a:pt x="3060941" y="3012153"/>
                  <a:pt x="3121880" y="2995117"/>
                  <a:pt x="3031656" y="2995077"/>
                </a:cubicBezTo>
                <a:cubicBezTo>
                  <a:pt x="3026453" y="2996603"/>
                  <a:pt x="3015685" y="2994367"/>
                  <a:pt x="3017018" y="2992034"/>
                </a:cubicBezTo>
                <a:cubicBezTo>
                  <a:pt x="2997245" y="2992118"/>
                  <a:pt x="2941342" y="2976346"/>
                  <a:pt x="2913012" y="2978042"/>
                </a:cubicBezTo>
                <a:cubicBezTo>
                  <a:pt x="2858481" y="2969139"/>
                  <a:pt x="2831094" y="2979433"/>
                  <a:pt x="2791382" y="2975899"/>
                </a:cubicBezTo>
                <a:cubicBezTo>
                  <a:pt x="2745836" y="2966063"/>
                  <a:pt x="2719288" y="2957529"/>
                  <a:pt x="2639738" y="2936567"/>
                </a:cubicBezTo>
                <a:lnTo>
                  <a:pt x="2369741" y="2876435"/>
                </a:lnTo>
                <a:cubicBezTo>
                  <a:pt x="2269614" y="2832081"/>
                  <a:pt x="2140023" y="2856176"/>
                  <a:pt x="2078755" y="2852909"/>
                </a:cubicBezTo>
                <a:cubicBezTo>
                  <a:pt x="2053362" y="2866100"/>
                  <a:pt x="2032778" y="2851474"/>
                  <a:pt x="2002128" y="2856835"/>
                </a:cubicBezTo>
                <a:cubicBezTo>
                  <a:pt x="1933939" y="2859736"/>
                  <a:pt x="1866254" y="2874726"/>
                  <a:pt x="1777746" y="2864566"/>
                </a:cubicBezTo>
                <a:cubicBezTo>
                  <a:pt x="1737851" y="2905864"/>
                  <a:pt x="1634115" y="2880970"/>
                  <a:pt x="1549425" y="2904556"/>
                </a:cubicBezTo>
                <a:cubicBezTo>
                  <a:pt x="1500265" y="2909373"/>
                  <a:pt x="1423030" y="2888862"/>
                  <a:pt x="1405992" y="2911144"/>
                </a:cubicBezTo>
                <a:cubicBezTo>
                  <a:pt x="1383494" y="2897507"/>
                  <a:pt x="1362438" y="2919536"/>
                  <a:pt x="1337848" y="2921491"/>
                </a:cubicBezTo>
                <a:cubicBezTo>
                  <a:pt x="1318218" y="2912820"/>
                  <a:pt x="1308478" y="2920319"/>
                  <a:pt x="1290645" y="2921985"/>
                </a:cubicBezTo>
                <a:cubicBezTo>
                  <a:pt x="1282569" y="2916637"/>
                  <a:pt x="1267476" y="2916916"/>
                  <a:pt x="1262341" y="2923190"/>
                </a:cubicBezTo>
                <a:cubicBezTo>
                  <a:pt x="1269627" y="2937654"/>
                  <a:pt x="1217209" y="2930439"/>
                  <a:pt x="1213314" y="2940415"/>
                </a:cubicBezTo>
                <a:cubicBezTo>
                  <a:pt x="1182890" y="2942495"/>
                  <a:pt x="1050782" y="2929830"/>
                  <a:pt x="1028405" y="2945799"/>
                </a:cubicBezTo>
                <a:cubicBezTo>
                  <a:pt x="966896" y="2953381"/>
                  <a:pt x="877997" y="2927977"/>
                  <a:pt x="851857" y="2928423"/>
                </a:cubicBezTo>
                <a:cubicBezTo>
                  <a:pt x="825919" y="2899251"/>
                  <a:pt x="699677" y="2976135"/>
                  <a:pt x="588681" y="2977769"/>
                </a:cubicBezTo>
                <a:cubicBezTo>
                  <a:pt x="573724" y="2974953"/>
                  <a:pt x="565729" y="2974991"/>
                  <a:pt x="561717" y="2981641"/>
                </a:cubicBezTo>
                <a:cubicBezTo>
                  <a:pt x="532860" y="2985482"/>
                  <a:pt x="475932" y="2991762"/>
                  <a:pt x="415541" y="3000819"/>
                </a:cubicBezTo>
                <a:cubicBezTo>
                  <a:pt x="370154" y="3008289"/>
                  <a:pt x="146634" y="3001788"/>
                  <a:pt x="86183" y="3009699"/>
                </a:cubicBezTo>
                <a:lnTo>
                  <a:pt x="0" y="3044978"/>
                </a:lnTo>
                <a:close/>
              </a:path>
            </a:pathLst>
          </a:custGeom>
        </p:spPr>
      </p:pic>
      <p:sp>
        <p:nvSpPr>
          <p:cNvPr id="8" name="Content Placeholder 7">
            <a:extLst>
              <a:ext uri="{FF2B5EF4-FFF2-40B4-BE49-F238E27FC236}">
                <a16:creationId xmlns:a16="http://schemas.microsoft.com/office/drawing/2014/main" id="{E3FBF5EC-5259-801E-CB43-AD925842E843}"/>
              </a:ext>
            </a:extLst>
          </p:cNvPr>
          <p:cNvSpPr>
            <a:spLocks noGrp="1"/>
          </p:cNvSpPr>
          <p:nvPr>
            <p:ph idx="1"/>
          </p:nvPr>
        </p:nvSpPr>
        <p:spPr>
          <a:xfrm>
            <a:off x="5960533" y="3429001"/>
            <a:ext cx="5588000" cy="3154014"/>
          </a:xfrm>
        </p:spPr>
        <p:txBody>
          <a:bodyPr anchor="ctr">
            <a:normAutofit/>
          </a:bodyPr>
          <a:lstStyle/>
          <a:p>
            <a:pPr marL="0" indent="0">
              <a:buNone/>
            </a:pPr>
            <a:r>
              <a:rPr lang="es-MX" sz="2000" dirty="0">
                <a:latin typeface="+mj-lt"/>
              </a:rPr>
              <a:t>Inversión de 200 millones de dólares en un nuevo BUQUE ELÉCTRICO 100% a electricidad con CERO emisiones de CO2.</a:t>
            </a:r>
          </a:p>
          <a:p>
            <a:pPr marL="0" indent="0">
              <a:buNone/>
            </a:pPr>
            <a:r>
              <a:rPr lang="es-MX" sz="2000" dirty="0">
                <a:latin typeface="+mj-lt"/>
              </a:rPr>
              <a:t>Inversión en obras para el suministro del barco eléctrico</a:t>
            </a:r>
          </a:p>
          <a:p>
            <a:pPr marL="0" indent="0">
              <a:buNone/>
            </a:pPr>
            <a:endParaRPr lang="es-MX" sz="2000" dirty="0">
              <a:latin typeface="+mj-lt"/>
            </a:endParaRPr>
          </a:p>
          <a:p>
            <a:pPr marL="0" indent="0">
              <a:buNone/>
            </a:pPr>
            <a:r>
              <a:rPr lang="es-MX" sz="2000" dirty="0">
                <a:latin typeface="+mj-lt"/>
              </a:rPr>
              <a:t>Elaboración de un inventario de emisiones </a:t>
            </a:r>
          </a:p>
        </p:txBody>
      </p:sp>
    </p:spTree>
    <p:extLst>
      <p:ext uri="{BB962C8B-B14F-4D97-AF65-F5344CB8AC3E}">
        <p14:creationId xmlns:p14="http://schemas.microsoft.com/office/powerpoint/2010/main" val="52263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ítulo 1">
            <a:extLst>
              <a:ext uri="{FF2B5EF4-FFF2-40B4-BE49-F238E27FC236}">
                <a16:creationId xmlns:a16="http://schemas.microsoft.com/office/drawing/2014/main" id="{780384F3-146C-FB75-EB6B-6A254384B8A6}"/>
              </a:ext>
            </a:extLst>
          </p:cNvPr>
          <p:cNvSpPr>
            <a:spLocks noGrp="1"/>
          </p:cNvSpPr>
          <p:nvPr>
            <p:ph type="title"/>
          </p:nvPr>
        </p:nvSpPr>
        <p:spPr>
          <a:xfrm>
            <a:off x="838200" y="365125"/>
            <a:ext cx="9842237" cy="1325563"/>
          </a:xfrm>
        </p:spPr>
        <p:txBody>
          <a:bodyPr>
            <a:normAutofit/>
          </a:bodyPr>
          <a:lstStyle/>
          <a:p>
            <a:r>
              <a:rPr lang="es-UY" sz="5600" dirty="0"/>
              <a:t>Acción social</a:t>
            </a:r>
          </a:p>
        </p:txBody>
      </p:sp>
      <p:cxnSp>
        <p:nvCxnSpPr>
          <p:cNvPr id="14" name="Straight Connector 13">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6" name="Graphic 12">
            <a:extLst>
              <a:ext uri="{FF2B5EF4-FFF2-40B4-BE49-F238E27FC236}">
                <a16:creationId xmlns:a16="http://schemas.microsoft.com/office/drawing/2014/main" id="{58BDB0EE-D238-415B-9ED8-62AA6AB2A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3882"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21" name="Graphic 11">
            <a:extLst>
              <a:ext uri="{FF2B5EF4-FFF2-40B4-BE49-F238E27FC236}">
                <a16:creationId xmlns:a16="http://schemas.microsoft.com/office/drawing/2014/main" id="{C5B55FC3-961D-4325-82F1-DE92B0D04E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2662"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20" name="Graphic 13">
            <a:extLst>
              <a:ext uri="{FF2B5EF4-FFF2-40B4-BE49-F238E27FC236}">
                <a16:creationId xmlns:a16="http://schemas.microsoft.com/office/drawing/2014/main" id="{4C8AB332-D09E-4F28-943C-DABDD4716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8342"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pic>
        <p:nvPicPr>
          <p:cNvPr id="6" name="Imagen 5">
            <a:extLst>
              <a:ext uri="{FF2B5EF4-FFF2-40B4-BE49-F238E27FC236}">
                <a16:creationId xmlns:a16="http://schemas.microsoft.com/office/drawing/2014/main" id="{7B4969BA-8736-F6A7-AC69-C1DF114963F6}"/>
              </a:ext>
            </a:extLst>
          </p:cNvPr>
          <p:cNvPicPr>
            <a:picLocks noChangeAspect="1"/>
          </p:cNvPicPr>
          <p:nvPr/>
        </p:nvPicPr>
        <p:blipFill>
          <a:blip r:embed="rId3"/>
          <a:stretch>
            <a:fillRect/>
          </a:stretch>
        </p:blipFill>
        <p:spPr>
          <a:xfrm>
            <a:off x="10202944" y="230188"/>
            <a:ext cx="1505843" cy="902286"/>
          </a:xfrm>
          <a:prstGeom prst="rect">
            <a:avLst/>
          </a:prstGeom>
        </p:spPr>
      </p:pic>
      <p:graphicFrame>
        <p:nvGraphicFramePr>
          <p:cNvPr id="8" name="Marcador de contenido 2">
            <a:extLst>
              <a:ext uri="{FF2B5EF4-FFF2-40B4-BE49-F238E27FC236}">
                <a16:creationId xmlns:a16="http://schemas.microsoft.com/office/drawing/2014/main" id="{5728D1AF-B826-6213-3637-C7C69B921146}"/>
              </a:ext>
            </a:extLst>
          </p:cNvPr>
          <p:cNvGraphicFramePr>
            <a:graphicFrameLocks noGrp="1"/>
          </p:cNvGraphicFramePr>
          <p:nvPr>
            <p:ph idx="1"/>
            <p:extLst>
              <p:ext uri="{D42A27DB-BD31-4B8C-83A1-F6EECF244321}">
                <p14:modId xmlns:p14="http://schemas.microsoft.com/office/powerpoint/2010/main" val="142458923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Imagen 2">
            <a:extLst>
              <a:ext uri="{FF2B5EF4-FFF2-40B4-BE49-F238E27FC236}">
                <a16:creationId xmlns:a16="http://schemas.microsoft.com/office/drawing/2014/main" id="{9F4D64DC-FF1D-0A21-2575-77A5715FDEC8}"/>
              </a:ext>
            </a:extLst>
          </p:cNvPr>
          <p:cNvPicPr>
            <a:picLocks noChangeAspect="1"/>
          </p:cNvPicPr>
          <p:nvPr/>
        </p:nvPicPr>
        <p:blipFill>
          <a:blip r:embed="rId9"/>
          <a:stretch>
            <a:fillRect/>
          </a:stretch>
        </p:blipFill>
        <p:spPr>
          <a:xfrm>
            <a:off x="5309714" y="230188"/>
            <a:ext cx="4706520" cy="804742"/>
          </a:xfrm>
          <a:prstGeom prst="rect">
            <a:avLst/>
          </a:prstGeom>
        </p:spPr>
      </p:pic>
    </p:spTree>
    <p:extLst>
      <p:ext uri="{BB962C8B-B14F-4D97-AF65-F5344CB8AC3E}">
        <p14:creationId xmlns:p14="http://schemas.microsoft.com/office/powerpoint/2010/main" val="1971389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A2D65F20-688A-CBD4-93E0-8ACDD2689BA1}"/>
              </a:ext>
            </a:extLst>
          </p:cNvPr>
          <p:cNvPicPr>
            <a:picLocks noGrp="1" noChangeAspect="1"/>
          </p:cNvPicPr>
          <p:nvPr>
            <p:ph idx="1"/>
          </p:nvPr>
        </p:nvPicPr>
        <p:blipFill>
          <a:blip r:embed="rId3"/>
          <a:stretch>
            <a:fillRect/>
          </a:stretch>
        </p:blipFill>
        <p:spPr>
          <a:xfrm>
            <a:off x="643467" y="743627"/>
            <a:ext cx="10905066" cy="5370745"/>
          </a:xfrm>
          <a:prstGeom prst="rect">
            <a:avLst/>
          </a:prstGeom>
        </p:spPr>
      </p:pic>
    </p:spTree>
    <p:extLst>
      <p:ext uri="{BB962C8B-B14F-4D97-AF65-F5344CB8AC3E}">
        <p14:creationId xmlns:p14="http://schemas.microsoft.com/office/powerpoint/2010/main" val="951013651"/>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Imagen 2">
            <a:extLst>
              <a:ext uri="{FF2B5EF4-FFF2-40B4-BE49-F238E27FC236}">
                <a16:creationId xmlns:a16="http://schemas.microsoft.com/office/drawing/2014/main" id="{AD36F044-C208-AEF3-04BD-AC3C31234238}"/>
              </a:ext>
            </a:extLst>
          </p:cNvPr>
          <p:cNvPicPr>
            <a:picLocks noChangeAspect="1"/>
          </p:cNvPicPr>
          <p:nvPr/>
        </p:nvPicPr>
        <p:blipFill rotWithShape="1">
          <a:blip r:embed="rId2">
            <a:alphaModFix/>
          </a:blip>
          <a:srcRect r="-1" b="14381"/>
          <a:stretch/>
        </p:blipFill>
        <p:spPr>
          <a:xfrm>
            <a:off x="4547937" y="-5"/>
            <a:ext cx="7644062" cy="3681406"/>
          </a:xfrm>
          <a:prstGeom prst="rect">
            <a:avLst/>
          </a:prstGeom>
        </p:spPr>
      </p:pic>
      <p:pic>
        <p:nvPicPr>
          <p:cNvPr id="4" name="Imagen 3">
            <a:extLst>
              <a:ext uri="{FF2B5EF4-FFF2-40B4-BE49-F238E27FC236}">
                <a16:creationId xmlns:a16="http://schemas.microsoft.com/office/drawing/2014/main" id="{B0102791-5BBA-6486-E69E-C28CD9CA6A40}"/>
              </a:ext>
            </a:extLst>
          </p:cNvPr>
          <p:cNvPicPr>
            <a:picLocks noChangeAspect="1"/>
          </p:cNvPicPr>
          <p:nvPr/>
        </p:nvPicPr>
        <p:blipFill rotWithShape="1">
          <a:blip r:embed="rId3"/>
          <a:srcRect l="20864" r="34618"/>
          <a:stretch/>
        </p:blipFill>
        <p:spPr>
          <a:xfrm>
            <a:off x="4547938" y="3681409"/>
            <a:ext cx="7644062" cy="3176595"/>
          </a:xfrm>
          <a:prstGeom prst="rect">
            <a:avLst/>
          </a:prstGeom>
        </p:spPr>
      </p:pic>
      <p:sp>
        <p:nvSpPr>
          <p:cNvPr id="21" name="Rectangle 20">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A74DC63-FC06-EC18-8FEE-CCB91371F0CA}"/>
              </a:ext>
            </a:extLst>
          </p:cNvPr>
          <p:cNvSpPr>
            <a:spLocks noGrp="1"/>
          </p:cNvSpPr>
          <p:nvPr>
            <p:ph type="title"/>
          </p:nvPr>
        </p:nvSpPr>
        <p:spPr>
          <a:xfrm>
            <a:off x="838200" y="1115219"/>
            <a:ext cx="5395912" cy="2387600"/>
          </a:xfrm>
        </p:spPr>
        <p:txBody>
          <a:bodyPr vert="horz" lIns="91440" tIns="45720" rIns="91440" bIns="45720" rtlCol="0" anchor="b">
            <a:normAutofit/>
          </a:bodyPr>
          <a:lstStyle/>
          <a:p>
            <a:r>
              <a:rPr lang="en-US" sz="5000" kern="1200">
                <a:solidFill>
                  <a:schemeClr val="bg1"/>
                </a:solidFill>
                <a:latin typeface="+mj-lt"/>
                <a:ea typeface="+mj-ea"/>
                <a:cs typeface="+mj-cs"/>
              </a:rPr>
              <a:t>MUCHAS GRACIAS !</a:t>
            </a:r>
          </a:p>
        </p:txBody>
      </p:sp>
      <p:cxnSp>
        <p:nvCxnSpPr>
          <p:cNvPr id="23" name="Straight Connector 22">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7960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8" name="Google Shape;148;p5"/>
          <p:cNvSpPr txBox="1"/>
          <p:nvPr/>
        </p:nvSpPr>
        <p:spPr>
          <a:xfrm>
            <a:off x="90336" y="2681713"/>
            <a:ext cx="7537830" cy="4062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lang="es-ES" sz="1100" b="0" i="0" u="none" strike="noStrike" cap="none" dirty="0">
              <a:solidFill>
                <a:schemeClr val="dk1"/>
              </a:solidFill>
              <a:latin typeface="Barlow"/>
              <a:ea typeface="Barlow"/>
              <a:cs typeface="Barlow"/>
              <a:sym typeface="Barlow"/>
            </a:endParaRPr>
          </a:p>
          <a:p>
            <a:pPr>
              <a:buClr>
                <a:srgbClr val="000000"/>
              </a:buClr>
              <a:buSzPts val="2400"/>
            </a:pPr>
            <a:r>
              <a:rPr lang="es-MX" sz="2000" dirty="0">
                <a:solidFill>
                  <a:schemeClr val="bg2">
                    <a:lumMod val="25000"/>
                  </a:schemeClr>
                </a:solidFill>
                <a:effectLst/>
                <a:latin typeface="+mj-lt"/>
                <a:sym typeface="Barlow"/>
              </a:rPr>
              <a:t>P</a:t>
            </a:r>
            <a:r>
              <a:rPr lang="es-MX" sz="2000" i="0" u="none" strike="noStrike" dirty="0">
                <a:solidFill>
                  <a:schemeClr val="bg2">
                    <a:lumMod val="25000"/>
                  </a:schemeClr>
                </a:solidFill>
                <a:effectLst/>
                <a:latin typeface="+mj-lt"/>
              </a:rPr>
              <a:t>rincipal empresa de transporte </a:t>
            </a:r>
            <a:r>
              <a:rPr lang="es-MX" sz="2000" i="0" u="none" strike="noStrike" dirty="0" err="1">
                <a:solidFill>
                  <a:schemeClr val="bg2">
                    <a:lumMod val="25000"/>
                  </a:schemeClr>
                </a:solidFill>
                <a:effectLst/>
                <a:latin typeface="+mj-lt"/>
              </a:rPr>
              <a:t>fluvio</a:t>
            </a:r>
            <a:r>
              <a:rPr lang="es-MX" sz="2000" i="0" u="none" strike="noStrike" dirty="0">
                <a:solidFill>
                  <a:schemeClr val="bg2">
                    <a:lumMod val="25000"/>
                  </a:schemeClr>
                </a:solidFill>
                <a:effectLst/>
                <a:latin typeface="+mj-lt"/>
              </a:rPr>
              <a:t> marítimo de pasajeros de la región</a:t>
            </a:r>
          </a:p>
          <a:p>
            <a:pPr>
              <a:buClr>
                <a:srgbClr val="000000"/>
              </a:buClr>
              <a:buSzPts val="2400"/>
            </a:pPr>
            <a:endParaRPr lang="es-MX" sz="2000" b="0" i="0" u="none" strike="noStrike" cap="none" dirty="0">
              <a:solidFill>
                <a:schemeClr val="bg2">
                  <a:lumMod val="25000"/>
                </a:schemeClr>
              </a:solidFill>
              <a:latin typeface="+mj-lt"/>
              <a:ea typeface="Barlow"/>
              <a:cs typeface="Barlow"/>
              <a:sym typeface="Barlow"/>
            </a:endParaRPr>
          </a:p>
          <a:p>
            <a:pPr>
              <a:buClr>
                <a:srgbClr val="000000"/>
              </a:buClr>
              <a:buSzPts val="2400"/>
            </a:pPr>
            <a:endParaRPr lang="es-MX" sz="2000" i="0" u="none" strike="noStrike" cap="none" dirty="0">
              <a:solidFill>
                <a:schemeClr val="bg2">
                  <a:lumMod val="25000"/>
                </a:schemeClr>
              </a:solidFill>
              <a:latin typeface="+mj-lt"/>
              <a:ea typeface="Barlow"/>
              <a:cs typeface="Barlow"/>
              <a:sym typeface="Barlow"/>
            </a:endParaRPr>
          </a:p>
          <a:p>
            <a:pPr>
              <a:buClr>
                <a:srgbClr val="000000"/>
              </a:buClr>
              <a:buSzPts val="2400"/>
            </a:pPr>
            <a:r>
              <a:rPr lang="es-MX" sz="2000" i="0" u="none" strike="noStrike" cap="none" dirty="0">
                <a:solidFill>
                  <a:schemeClr val="bg2">
                    <a:lumMod val="25000"/>
                  </a:schemeClr>
                </a:solidFill>
                <a:latin typeface="+mj-lt"/>
                <a:ea typeface="Barlow"/>
                <a:cs typeface="Barlow"/>
                <a:sym typeface="Barlow"/>
              </a:rPr>
              <a:t>43 años navegando en el Río de la Plata</a:t>
            </a:r>
          </a:p>
          <a:p>
            <a:pPr marL="0" marR="0" lvl="0" indent="0" algn="l" rtl="0">
              <a:lnSpc>
                <a:spcPct val="100000"/>
              </a:lnSpc>
              <a:spcBef>
                <a:spcPts val="0"/>
              </a:spcBef>
              <a:spcAft>
                <a:spcPts val="0"/>
              </a:spcAft>
              <a:buClr>
                <a:srgbClr val="000000"/>
              </a:buClr>
              <a:buSzPts val="2400"/>
              <a:buFont typeface="Arial"/>
              <a:buNone/>
            </a:pPr>
            <a:endParaRPr lang="es-ES" sz="2000" dirty="0">
              <a:solidFill>
                <a:schemeClr val="bg2">
                  <a:lumMod val="25000"/>
                </a:schemeClr>
              </a:solidFill>
              <a:latin typeface="+mj-lt"/>
              <a:ea typeface="Barlow"/>
              <a:cs typeface="Barlow"/>
              <a:sym typeface="Barlow"/>
            </a:endParaRPr>
          </a:p>
          <a:p>
            <a:pPr marL="0" marR="0" lvl="0" indent="0" algn="l" rtl="0">
              <a:lnSpc>
                <a:spcPct val="100000"/>
              </a:lnSpc>
              <a:spcBef>
                <a:spcPts val="0"/>
              </a:spcBef>
              <a:spcAft>
                <a:spcPts val="0"/>
              </a:spcAft>
              <a:buClr>
                <a:srgbClr val="000000"/>
              </a:buClr>
              <a:buSzPts val="2400"/>
              <a:buFont typeface="Arial"/>
              <a:buNone/>
            </a:pPr>
            <a:endParaRPr lang="es-ES" sz="2000" dirty="0">
              <a:solidFill>
                <a:schemeClr val="bg2">
                  <a:lumMod val="25000"/>
                </a:schemeClr>
              </a:solidFill>
              <a:latin typeface="+mj-lt"/>
              <a:ea typeface="Barlow"/>
              <a:cs typeface="Barlow"/>
              <a:sym typeface="Barlow"/>
            </a:endParaRPr>
          </a:p>
          <a:p>
            <a:pPr marL="0" marR="0" lvl="0" indent="0" algn="l" rtl="0">
              <a:lnSpc>
                <a:spcPct val="100000"/>
              </a:lnSpc>
              <a:spcBef>
                <a:spcPts val="0"/>
              </a:spcBef>
              <a:spcAft>
                <a:spcPts val="0"/>
              </a:spcAft>
              <a:buClr>
                <a:srgbClr val="000000"/>
              </a:buClr>
              <a:buSzPts val="2400"/>
              <a:buFont typeface="Arial"/>
              <a:buNone/>
            </a:pPr>
            <a:r>
              <a:rPr lang="es-ES" sz="2000" dirty="0">
                <a:solidFill>
                  <a:schemeClr val="bg2">
                    <a:lumMod val="25000"/>
                  </a:schemeClr>
                </a:solidFill>
                <a:latin typeface="+mj-lt"/>
                <a:ea typeface="Barlow"/>
                <a:cs typeface="Barlow"/>
                <a:sym typeface="Barlow"/>
              </a:rPr>
              <a:t>Caracterizados por tener un </a:t>
            </a:r>
            <a:r>
              <a:rPr lang="es-ES" sz="2000" b="1" dirty="0">
                <a:solidFill>
                  <a:schemeClr val="bg2">
                    <a:lumMod val="25000"/>
                  </a:schemeClr>
                </a:solidFill>
                <a:latin typeface="+mj-lt"/>
                <a:ea typeface="Barlow"/>
                <a:cs typeface="Barlow"/>
                <a:sym typeface="Barlow"/>
              </a:rPr>
              <a:t>compromiso</a:t>
            </a:r>
            <a:r>
              <a:rPr lang="es-ES" sz="2000" dirty="0">
                <a:solidFill>
                  <a:schemeClr val="bg2">
                    <a:lumMod val="25000"/>
                  </a:schemeClr>
                </a:solidFill>
                <a:latin typeface="+mj-lt"/>
                <a:ea typeface="Barlow"/>
                <a:cs typeface="Barlow"/>
                <a:sym typeface="Barlow"/>
              </a:rPr>
              <a:t> con la </a:t>
            </a:r>
            <a:r>
              <a:rPr lang="es-ES" sz="2000" b="1" dirty="0">
                <a:solidFill>
                  <a:schemeClr val="bg2">
                    <a:lumMod val="25000"/>
                  </a:schemeClr>
                </a:solidFill>
                <a:latin typeface="+mj-lt"/>
                <a:ea typeface="Barlow"/>
                <a:cs typeface="Barlow"/>
                <a:sym typeface="Barlow"/>
              </a:rPr>
              <a:t>seguridad</a:t>
            </a:r>
            <a:r>
              <a:rPr lang="es-ES" sz="2000" dirty="0">
                <a:solidFill>
                  <a:schemeClr val="bg2">
                    <a:lumMod val="25000"/>
                  </a:schemeClr>
                </a:solidFill>
                <a:latin typeface="+mj-lt"/>
                <a:ea typeface="Barlow"/>
                <a:cs typeface="Barlow"/>
                <a:sym typeface="Barlow"/>
              </a:rPr>
              <a:t> e  </a:t>
            </a:r>
            <a:r>
              <a:rPr lang="es-ES" sz="2000" b="1" dirty="0">
                <a:solidFill>
                  <a:schemeClr val="bg2">
                    <a:lumMod val="25000"/>
                  </a:schemeClr>
                </a:solidFill>
                <a:latin typeface="+mj-lt"/>
                <a:ea typeface="Barlow"/>
                <a:cs typeface="Barlow"/>
                <a:sym typeface="Barlow"/>
              </a:rPr>
              <a:t>incorporar innovación, cuidado del medio ambiente y acción comunitaria </a:t>
            </a:r>
            <a:r>
              <a:rPr lang="es-ES" sz="2000" dirty="0">
                <a:solidFill>
                  <a:schemeClr val="bg2">
                    <a:lumMod val="25000"/>
                  </a:schemeClr>
                </a:solidFill>
                <a:latin typeface="+mj-lt"/>
                <a:ea typeface="Barlow"/>
                <a:cs typeface="Barlow"/>
                <a:sym typeface="Barlow"/>
              </a:rPr>
              <a:t>en la estrategia empresarial</a:t>
            </a:r>
          </a:p>
          <a:p>
            <a:pPr marL="0" marR="0" lvl="0" indent="0" algn="l" rtl="0">
              <a:lnSpc>
                <a:spcPct val="100000"/>
              </a:lnSpc>
              <a:spcBef>
                <a:spcPts val="0"/>
              </a:spcBef>
              <a:spcAft>
                <a:spcPts val="0"/>
              </a:spcAft>
              <a:buClr>
                <a:srgbClr val="000000"/>
              </a:buClr>
              <a:buSzPts val="2400"/>
              <a:buFont typeface="Arial"/>
              <a:buNone/>
            </a:pPr>
            <a:endParaRPr lang="es-ES" b="0" i="0" u="none" strike="noStrike" cap="none" dirty="0">
              <a:solidFill>
                <a:schemeClr val="dk1"/>
              </a:solidFill>
              <a:latin typeface="Barlow"/>
              <a:ea typeface="Barlow"/>
              <a:cs typeface="Barlow"/>
              <a:sym typeface="Barlow"/>
            </a:endParaRPr>
          </a:p>
          <a:p>
            <a:pPr marL="0" marR="0" lvl="0" indent="0" algn="l" rtl="0">
              <a:lnSpc>
                <a:spcPct val="100000"/>
              </a:lnSpc>
              <a:spcBef>
                <a:spcPts val="0"/>
              </a:spcBef>
              <a:spcAft>
                <a:spcPts val="0"/>
              </a:spcAft>
              <a:buClr>
                <a:srgbClr val="000000"/>
              </a:buClr>
              <a:buSzPts val="2400"/>
              <a:buFont typeface="Arial"/>
              <a:buNone/>
            </a:pPr>
            <a:r>
              <a:rPr lang="es-ES" b="0" i="0" u="none" strike="noStrike" cap="none" dirty="0">
                <a:solidFill>
                  <a:schemeClr val="dk1"/>
                </a:solidFill>
                <a:latin typeface="Barlow"/>
                <a:ea typeface="Barlow"/>
                <a:cs typeface="Barlow"/>
                <a:sym typeface="Barlow"/>
              </a:rPr>
              <a:t>, </a:t>
            </a:r>
          </a:p>
          <a:p>
            <a:pPr marL="0" marR="0" lvl="0" indent="0" algn="l" rtl="0">
              <a:lnSpc>
                <a:spcPct val="100000"/>
              </a:lnSpc>
              <a:spcBef>
                <a:spcPts val="0"/>
              </a:spcBef>
              <a:spcAft>
                <a:spcPts val="0"/>
              </a:spcAft>
              <a:buClr>
                <a:srgbClr val="000000"/>
              </a:buClr>
              <a:buSzPts val="2400"/>
              <a:buFont typeface="Arial"/>
              <a:buNone/>
            </a:pPr>
            <a:endParaRPr sz="1100" b="0" i="0" u="none" strike="noStrike" cap="none" dirty="0">
              <a:solidFill>
                <a:schemeClr val="dk1"/>
              </a:solidFill>
              <a:latin typeface="Barlow"/>
              <a:ea typeface="Barlow"/>
              <a:cs typeface="Barlow"/>
              <a:sym typeface="Barlow"/>
            </a:endParaRPr>
          </a:p>
        </p:txBody>
      </p:sp>
      <p:sp>
        <p:nvSpPr>
          <p:cNvPr id="150" name="Google Shape;150;p5"/>
          <p:cNvSpPr txBox="1"/>
          <p:nvPr/>
        </p:nvSpPr>
        <p:spPr>
          <a:xfrm>
            <a:off x="90336" y="1496767"/>
            <a:ext cx="5454237" cy="754452"/>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s-ES" sz="2400" b="1" dirty="0">
                <a:solidFill>
                  <a:schemeClr val="bg2">
                    <a:lumMod val="25000"/>
                  </a:schemeClr>
                </a:solidFill>
                <a:latin typeface="+mj-lt"/>
                <a:ea typeface="Barlow"/>
                <a:cs typeface="Barlow"/>
                <a:sym typeface="Barlow"/>
              </a:rPr>
              <a:t>SOBRE NOSOTROS</a:t>
            </a:r>
          </a:p>
        </p:txBody>
      </p:sp>
      <p:pic>
        <p:nvPicPr>
          <p:cNvPr id="153" name="Google Shape;153;p5"/>
          <p:cNvPicPr preferRelativeResize="0"/>
          <p:nvPr/>
        </p:nvPicPr>
        <p:blipFill rotWithShape="1">
          <a:blip r:embed="rId3">
            <a:alphaModFix/>
          </a:blip>
          <a:srcRect/>
          <a:stretch/>
        </p:blipFill>
        <p:spPr>
          <a:xfrm>
            <a:off x="10555535" y="6099227"/>
            <a:ext cx="1310252" cy="457449"/>
          </a:xfrm>
          <a:prstGeom prst="rect">
            <a:avLst/>
          </a:prstGeom>
          <a:noFill/>
          <a:ln>
            <a:noFill/>
          </a:ln>
        </p:spPr>
      </p:pic>
      <p:sp>
        <p:nvSpPr>
          <p:cNvPr id="154" name="Google Shape;154;p5"/>
          <p:cNvSpPr/>
          <p:nvPr/>
        </p:nvSpPr>
        <p:spPr>
          <a:xfrm>
            <a:off x="8963731" y="2681713"/>
            <a:ext cx="1568017" cy="1045345"/>
          </a:xfrm>
          <a:prstGeom prst="flowChartDisplay">
            <a:avLst/>
          </a:prstGeom>
          <a:solidFill>
            <a:srgbClr val="0020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5"/>
          <p:cNvSpPr/>
          <p:nvPr/>
        </p:nvSpPr>
        <p:spPr>
          <a:xfrm>
            <a:off x="8895833" y="3850031"/>
            <a:ext cx="1568017" cy="1045345"/>
          </a:xfrm>
          <a:prstGeom prst="flowChartDisplay">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5"/>
          <p:cNvSpPr/>
          <p:nvPr/>
        </p:nvSpPr>
        <p:spPr>
          <a:xfrm>
            <a:off x="8895833" y="5018349"/>
            <a:ext cx="1568017" cy="1045345"/>
          </a:xfrm>
          <a:prstGeom prst="flowChartDisplay">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5"/>
          <p:cNvSpPr txBox="1"/>
          <p:nvPr/>
        </p:nvSpPr>
        <p:spPr>
          <a:xfrm>
            <a:off x="9109803" y="3890693"/>
            <a:ext cx="1248000" cy="96331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4400"/>
              <a:buFont typeface="Arial"/>
              <a:buNone/>
            </a:pPr>
            <a:r>
              <a:rPr lang="es-ES" sz="4400" b="1" i="0" u="none" strike="noStrike" cap="none" dirty="0">
                <a:solidFill>
                  <a:srgbClr val="002060"/>
                </a:solidFill>
                <a:latin typeface="+mj-lt"/>
                <a:ea typeface="Barlow"/>
                <a:cs typeface="Barlow"/>
                <a:sym typeface="Barlow"/>
              </a:rPr>
              <a:t>844</a:t>
            </a:r>
            <a:endParaRPr sz="1200" b="0" i="0" u="none" strike="noStrike" cap="none" dirty="0">
              <a:solidFill>
                <a:srgbClr val="002060"/>
              </a:solidFill>
              <a:latin typeface="+mj-lt"/>
              <a:ea typeface="Barlow"/>
              <a:cs typeface="Barlow"/>
              <a:sym typeface="Barlow"/>
            </a:endParaRPr>
          </a:p>
        </p:txBody>
      </p:sp>
      <p:sp>
        <p:nvSpPr>
          <p:cNvPr id="158" name="Google Shape;158;p5"/>
          <p:cNvSpPr txBox="1"/>
          <p:nvPr/>
        </p:nvSpPr>
        <p:spPr>
          <a:xfrm>
            <a:off x="10531748" y="4075043"/>
            <a:ext cx="1638900" cy="49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s-ES" sz="1700" b="1" i="0" u="none" strike="noStrike" cap="none" dirty="0">
                <a:solidFill>
                  <a:srgbClr val="002060"/>
                </a:solidFill>
                <a:latin typeface="+mj-lt"/>
                <a:ea typeface="Barlow"/>
                <a:cs typeface="Barlow"/>
                <a:sym typeface="Barlow"/>
              </a:rPr>
              <a:t>Puestos de empleo directo</a:t>
            </a:r>
            <a:endParaRPr sz="1700" b="1" i="0" u="none" strike="noStrike" cap="none" dirty="0">
              <a:solidFill>
                <a:srgbClr val="002060"/>
              </a:solidFill>
              <a:latin typeface="+mj-lt"/>
              <a:ea typeface="Barlow"/>
              <a:cs typeface="Barlow"/>
              <a:sym typeface="Barlow"/>
            </a:endParaRPr>
          </a:p>
        </p:txBody>
      </p:sp>
      <p:sp>
        <p:nvSpPr>
          <p:cNvPr id="159" name="Google Shape;159;p5"/>
          <p:cNvSpPr txBox="1"/>
          <p:nvPr/>
        </p:nvSpPr>
        <p:spPr>
          <a:xfrm>
            <a:off x="9043351" y="5019008"/>
            <a:ext cx="1248000" cy="96331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4400"/>
              <a:buFont typeface="Arial"/>
              <a:buNone/>
            </a:pPr>
            <a:r>
              <a:rPr lang="es-ES" sz="4400" b="1" i="0" u="none" strike="noStrike" cap="none" dirty="0">
                <a:solidFill>
                  <a:srgbClr val="002060"/>
                </a:solidFill>
                <a:latin typeface="+mj-lt"/>
                <a:ea typeface="Barlow"/>
                <a:cs typeface="Barlow"/>
                <a:sym typeface="Barlow"/>
              </a:rPr>
              <a:t>300</a:t>
            </a:r>
            <a:endParaRPr sz="1200" b="0" i="0" u="none" strike="noStrike" cap="none" dirty="0">
              <a:solidFill>
                <a:srgbClr val="002060"/>
              </a:solidFill>
              <a:latin typeface="+mj-lt"/>
              <a:ea typeface="Barlow"/>
              <a:cs typeface="Barlow"/>
              <a:sym typeface="Barlow"/>
            </a:endParaRPr>
          </a:p>
        </p:txBody>
      </p:sp>
      <p:pic>
        <p:nvPicPr>
          <p:cNvPr id="160" name="Google Shape;160;p5"/>
          <p:cNvPicPr preferRelativeResize="0"/>
          <p:nvPr/>
        </p:nvPicPr>
        <p:blipFill rotWithShape="1">
          <a:blip r:embed="rId4">
            <a:alphaModFix/>
          </a:blip>
          <a:srcRect/>
          <a:stretch/>
        </p:blipFill>
        <p:spPr>
          <a:xfrm>
            <a:off x="7800665" y="3899174"/>
            <a:ext cx="962138" cy="962138"/>
          </a:xfrm>
          <a:prstGeom prst="rect">
            <a:avLst/>
          </a:prstGeom>
          <a:noFill/>
          <a:ln>
            <a:noFill/>
          </a:ln>
        </p:spPr>
      </p:pic>
      <p:pic>
        <p:nvPicPr>
          <p:cNvPr id="161" name="Google Shape;161;p5"/>
          <p:cNvPicPr preferRelativeResize="0"/>
          <p:nvPr/>
        </p:nvPicPr>
        <p:blipFill rotWithShape="1">
          <a:blip r:embed="rId5">
            <a:alphaModFix/>
          </a:blip>
          <a:srcRect/>
          <a:stretch/>
        </p:blipFill>
        <p:spPr>
          <a:xfrm>
            <a:off x="7889519" y="5032869"/>
            <a:ext cx="856580" cy="856527"/>
          </a:xfrm>
          <a:prstGeom prst="rect">
            <a:avLst/>
          </a:prstGeom>
          <a:noFill/>
          <a:ln>
            <a:noFill/>
          </a:ln>
        </p:spPr>
      </p:pic>
      <p:sp>
        <p:nvSpPr>
          <p:cNvPr id="162" name="Google Shape;162;p5"/>
          <p:cNvSpPr txBox="1"/>
          <p:nvPr/>
        </p:nvSpPr>
        <p:spPr>
          <a:xfrm>
            <a:off x="10438869" y="5301256"/>
            <a:ext cx="1457051" cy="40443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s-ES" sz="1700" b="1" i="0" u="none" strike="noStrike" cap="none" dirty="0">
                <a:solidFill>
                  <a:srgbClr val="002060"/>
                </a:solidFill>
                <a:latin typeface="+mj-lt"/>
                <a:ea typeface="Barlow"/>
                <a:cs typeface="Barlow"/>
                <a:sym typeface="Barlow"/>
              </a:rPr>
              <a:t>Proveedores</a:t>
            </a:r>
            <a:endParaRPr sz="1700" b="1" i="0" u="none" strike="noStrike" cap="none" dirty="0">
              <a:solidFill>
                <a:srgbClr val="002060"/>
              </a:solidFill>
              <a:latin typeface="+mj-lt"/>
              <a:ea typeface="Barlow"/>
              <a:cs typeface="Barlow"/>
              <a:sym typeface="Barlow"/>
            </a:endParaRPr>
          </a:p>
        </p:txBody>
      </p:sp>
      <p:sp>
        <p:nvSpPr>
          <p:cNvPr id="163" name="Google Shape;163;p5"/>
          <p:cNvSpPr txBox="1"/>
          <p:nvPr/>
        </p:nvSpPr>
        <p:spPr>
          <a:xfrm>
            <a:off x="9056850" y="2813101"/>
            <a:ext cx="1407000" cy="804036"/>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3500"/>
              <a:buFont typeface="Arial"/>
              <a:buNone/>
            </a:pPr>
            <a:r>
              <a:rPr lang="es-ES" sz="3500" b="1" i="0" u="none" strike="noStrike" cap="none" dirty="0">
                <a:solidFill>
                  <a:schemeClr val="lt1"/>
                </a:solidFill>
                <a:latin typeface="+mj-lt"/>
                <a:ea typeface="Barlow"/>
                <a:cs typeface="Barlow"/>
                <a:sym typeface="Barlow"/>
              </a:rPr>
              <a:t>98,7%</a:t>
            </a:r>
            <a:endParaRPr sz="300" b="0" i="0" u="none" strike="noStrike" cap="none" dirty="0">
              <a:solidFill>
                <a:schemeClr val="lt1"/>
              </a:solidFill>
              <a:latin typeface="+mj-lt"/>
              <a:ea typeface="Barlow"/>
              <a:cs typeface="Barlow"/>
              <a:sym typeface="Barlow"/>
            </a:endParaRPr>
          </a:p>
        </p:txBody>
      </p:sp>
      <p:sp>
        <p:nvSpPr>
          <p:cNvPr id="164" name="Google Shape;164;p5"/>
          <p:cNvSpPr txBox="1"/>
          <p:nvPr/>
        </p:nvSpPr>
        <p:spPr>
          <a:xfrm>
            <a:off x="10562760" y="2992541"/>
            <a:ext cx="1638900" cy="49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s-ES" sz="1700" b="1" i="0" u="none" strike="noStrike" cap="none" dirty="0">
                <a:solidFill>
                  <a:srgbClr val="002060"/>
                </a:solidFill>
                <a:latin typeface="+mj-lt"/>
                <a:ea typeface="Barlow"/>
                <a:cs typeface="Barlow"/>
                <a:sym typeface="Barlow"/>
              </a:rPr>
              <a:t>Cumplimiento de frecuencia</a:t>
            </a:r>
            <a:endParaRPr sz="1700" b="1" i="0" u="none" strike="noStrike" cap="none" dirty="0">
              <a:solidFill>
                <a:srgbClr val="002060"/>
              </a:solidFill>
              <a:latin typeface="+mj-lt"/>
              <a:ea typeface="Barlow"/>
              <a:cs typeface="Barlow"/>
              <a:sym typeface="Barlow"/>
            </a:endParaRPr>
          </a:p>
        </p:txBody>
      </p:sp>
      <p:pic>
        <p:nvPicPr>
          <p:cNvPr id="165" name="Google Shape;165;p5"/>
          <p:cNvPicPr preferRelativeResize="0"/>
          <p:nvPr/>
        </p:nvPicPr>
        <p:blipFill rotWithShape="1">
          <a:blip r:embed="rId6">
            <a:alphaModFix/>
          </a:blip>
          <a:srcRect/>
          <a:stretch/>
        </p:blipFill>
        <p:spPr>
          <a:xfrm>
            <a:off x="7971608" y="2776095"/>
            <a:ext cx="856580" cy="856580"/>
          </a:xfrm>
          <a:prstGeom prst="rect">
            <a:avLst/>
          </a:prstGeom>
          <a:noFill/>
          <a:ln>
            <a:noFill/>
          </a:ln>
        </p:spPr>
      </p:pic>
      <p:sp>
        <p:nvSpPr>
          <p:cNvPr id="169" name="Google Shape;169;p5"/>
          <p:cNvSpPr txBox="1">
            <a:spLocks noGrp="1"/>
          </p:cNvSpPr>
          <p:nvPr>
            <p:ph type="sldNum" idx="12"/>
          </p:nvPr>
        </p:nvSpPr>
        <p:spPr>
          <a:xfrm>
            <a:off x="9457200" y="65160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sz="1100">
                <a:solidFill>
                  <a:schemeClr val="lt1"/>
                </a:solidFill>
              </a:rPr>
              <a:t>2</a:t>
            </a:fld>
            <a:endParaRPr sz="1100">
              <a:solidFill>
                <a:schemeClr val="lt1"/>
              </a:solidFill>
            </a:endParaRPr>
          </a:p>
        </p:txBody>
      </p:sp>
      <p:pic>
        <p:nvPicPr>
          <p:cNvPr id="2050" name="Picture 2">
            <a:extLst>
              <a:ext uri="{FF2B5EF4-FFF2-40B4-BE49-F238E27FC236}">
                <a16:creationId xmlns:a16="http://schemas.microsoft.com/office/drawing/2014/main" id="{9B8C628B-DBD1-A5ED-A6B3-FFF0A6D4BF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02133" y="7735"/>
            <a:ext cx="3598267" cy="270083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9AC168D-DD4F-6AA4-A445-99CB9C826E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3727" y="7735"/>
            <a:ext cx="4119754" cy="27008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8032B4AC-A303-456A-6E20-D9B2F036075C}"/>
              </a:ext>
            </a:extLst>
          </p:cNvPr>
          <p:cNvPicPr>
            <a:picLocks noGrp="1" noChangeAspect="1"/>
          </p:cNvPicPr>
          <p:nvPr>
            <p:ph idx="1"/>
          </p:nvPr>
        </p:nvPicPr>
        <p:blipFill rotWithShape="1">
          <a:blip r:embed="rId3"/>
          <a:srcRect l="7111" r="-1" b="-1"/>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892BBFA0-82F6-A2BC-FC5D-36C191CE76E4}"/>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a:solidFill>
                  <a:schemeClr val="tx1">
                    <a:lumMod val="85000"/>
                    <a:lumOff val="15000"/>
                  </a:schemeClr>
                </a:solidFill>
              </a:rPr>
              <a:t>SOSTENIBILIDAD BUQUEBUS </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4265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20">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n 3" descr="Un barco en el mar&#10;&#10;Descripción generada automáticamente">
            <a:extLst>
              <a:ext uri="{FF2B5EF4-FFF2-40B4-BE49-F238E27FC236}">
                <a16:creationId xmlns:a16="http://schemas.microsoft.com/office/drawing/2014/main" id="{A7715353-1A0D-E90A-A359-10448177D339}"/>
              </a:ext>
            </a:extLst>
          </p:cNvPr>
          <p:cNvPicPr>
            <a:picLocks noChangeAspect="1"/>
          </p:cNvPicPr>
          <p:nvPr/>
        </p:nvPicPr>
        <p:blipFill rotWithShape="1">
          <a:blip r:embed="rId4"/>
          <a:srcRect l="1120" r="14349" b="-1"/>
          <a:stretch/>
        </p:blipFill>
        <p:spPr>
          <a:xfrm>
            <a:off x="20" y="431"/>
            <a:ext cx="8115280" cy="6408311"/>
          </a:xfrm>
          <a:prstGeom prst="rect">
            <a:avLst/>
          </a:prstGeom>
        </p:spPr>
      </p:pic>
      <p:sp>
        <p:nvSpPr>
          <p:cNvPr id="3" name="Marcador de contenido 2">
            <a:extLst>
              <a:ext uri="{FF2B5EF4-FFF2-40B4-BE49-F238E27FC236}">
                <a16:creationId xmlns:a16="http://schemas.microsoft.com/office/drawing/2014/main" id="{1B3979BF-A183-828C-A779-51EB5702953B}"/>
              </a:ext>
            </a:extLst>
          </p:cNvPr>
          <p:cNvSpPr>
            <a:spLocks noGrp="1"/>
          </p:cNvSpPr>
          <p:nvPr>
            <p:ph idx="1"/>
          </p:nvPr>
        </p:nvSpPr>
        <p:spPr>
          <a:xfrm>
            <a:off x="8243330" y="887843"/>
            <a:ext cx="3735310" cy="4635133"/>
          </a:xfrm>
        </p:spPr>
        <p:txBody>
          <a:bodyPr>
            <a:normAutofit fontScale="85000" lnSpcReduction="10000"/>
          </a:bodyPr>
          <a:lstStyle/>
          <a:p>
            <a:pPr marL="0" indent="0">
              <a:lnSpc>
                <a:spcPct val="150000"/>
              </a:lnSpc>
              <a:buNone/>
            </a:pPr>
            <a:r>
              <a:rPr lang="es-MX" sz="2000" dirty="0">
                <a:latin typeface="+mj-lt"/>
              </a:rPr>
              <a:t>Buque Francisco a </a:t>
            </a:r>
            <a:r>
              <a:rPr lang="es-MX" sz="2000" b="1" dirty="0">
                <a:latin typeface="+mj-lt"/>
              </a:rPr>
              <a:t>GAS NATURAL LICUADO </a:t>
            </a:r>
          </a:p>
          <a:p>
            <a:pPr marL="0" indent="0">
              <a:lnSpc>
                <a:spcPct val="150000"/>
              </a:lnSpc>
              <a:buNone/>
            </a:pPr>
            <a:r>
              <a:rPr lang="es-MX" sz="2000" b="1" dirty="0">
                <a:latin typeface="+mj-lt"/>
              </a:rPr>
              <a:t>Se evitan las emisiones de gases  tóxicos como el NO2 y de material particulado en más de un 90%</a:t>
            </a:r>
          </a:p>
          <a:p>
            <a:pPr marL="0" indent="0">
              <a:lnSpc>
                <a:spcPct val="150000"/>
              </a:lnSpc>
              <a:buNone/>
            </a:pPr>
            <a:r>
              <a:rPr lang="es-MX" sz="2000" dirty="0">
                <a:latin typeface="+mj-lt"/>
              </a:rPr>
              <a:t>Se evita generación anual de aproximadamente </a:t>
            </a:r>
            <a:r>
              <a:rPr lang="es-MX" sz="2000" b="1" dirty="0">
                <a:latin typeface="+mj-lt"/>
              </a:rPr>
              <a:t>60,000 toneladas de CO2. </a:t>
            </a:r>
          </a:p>
          <a:p>
            <a:pPr>
              <a:lnSpc>
                <a:spcPct val="150000"/>
              </a:lnSpc>
            </a:pPr>
            <a:endParaRPr lang="es-MX" sz="2000" dirty="0"/>
          </a:p>
          <a:p>
            <a:pPr marL="0" indent="0">
              <a:lnSpc>
                <a:spcPct val="150000"/>
              </a:lnSpc>
              <a:buNone/>
            </a:pPr>
            <a:r>
              <a:rPr lang="es-MX" sz="2000" dirty="0">
                <a:hlinkClick r:id="rId5"/>
              </a:rPr>
              <a:t>https://www.youtube.com/watch?v=jXjlaygwiVc</a:t>
            </a:r>
            <a:endParaRPr lang="es-MX" sz="2000" dirty="0"/>
          </a:p>
          <a:p>
            <a:pPr marL="0" indent="0">
              <a:lnSpc>
                <a:spcPct val="150000"/>
              </a:lnSpc>
              <a:buNone/>
            </a:pPr>
            <a:endParaRPr lang="es-MX" sz="2000" dirty="0"/>
          </a:p>
          <a:p>
            <a:pPr>
              <a:lnSpc>
                <a:spcPct val="150000"/>
              </a:lnSpc>
            </a:pPr>
            <a:endParaRPr lang="es-MX" sz="2000" dirty="0"/>
          </a:p>
          <a:p>
            <a:pPr>
              <a:lnSpc>
                <a:spcPct val="150000"/>
              </a:lnSpc>
            </a:pPr>
            <a:endParaRPr lang="es-MX" sz="2000" dirty="0"/>
          </a:p>
          <a:p>
            <a:endParaRPr lang="es-UY" sz="2000" dirty="0"/>
          </a:p>
        </p:txBody>
      </p:sp>
      <p:sp>
        <p:nvSpPr>
          <p:cNvPr id="19" name="Rectangle 2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2462212"/>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96D9A6-AD23-8040-D2C0-C462AF4867FA}"/>
              </a:ext>
            </a:extLst>
          </p:cNvPr>
          <p:cNvSpPr>
            <a:spLocks noGrp="1"/>
          </p:cNvSpPr>
          <p:nvPr>
            <p:ph type="title"/>
          </p:nvPr>
        </p:nvSpPr>
        <p:spPr>
          <a:xfrm>
            <a:off x="762000" y="1138036"/>
            <a:ext cx="3276600" cy="1402470"/>
          </a:xfrm>
        </p:spPr>
        <p:txBody>
          <a:bodyPr anchor="t">
            <a:normAutofit/>
          </a:bodyPr>
          <a:lstStyle/>
          <a:p>
            <a:r>
              <a:rPr lang="es-UY" sz="3200" dirty="0"/>
              <a:t>Planta de GNL San Vicente</a:t>
            </a:r>
          </a:p>
        </p:txBody>
      </p:sp>
      <p:cxnSp>
        <p:nvCxnSpPr>
          <p:cNvPr id="28" name="Straight Connector 27">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Content Placeholder 11">
            <a:extLst>
              <a:ext uri="{FF2B5EF4-FFF2-40B4-BE49-F238E27FC236}">
                <a16:creationId xmlns:a16="http://schemas.microsoft.com/office/drawing/2014/main" id="{8333F15C-4E84-8234-CA6A-A645CE53BD92}"/>
              </a:ext>
            </a:extLst>
          </p:cNvPr>
          <p:cNvSpPr>
            <a:spLocks noGrp="1"/>
          </p:cNvSpPr>
          <p:nvPr>
            <p:ph idx="1"/>
          </p:nvPr>
        </p:nvSpPr>
        <p:spPr>
          <a:xfrm>
            <a:off x="761999" y="2551176"/>
            <a:ext cx="3276599" cy="3591207"/>
          </a:xfrm>
        </p:spPr>
        <p:txBody>
          <a:bodyPr>
            <a:normAutofit lnSpcReduction="10000"/>
          </a:bodyPr>
          <a:lstStyle/>
          <a:p>
            <a:pPr marL="0" indent="0">
              <a:buNone/>
            </a:pPr>
            <a:endParaRPr lang="es-ES" sz="1700" kern="0" dirty="0">
              <a:latin typeface="Barlow"/>
              <a:ea typeface="Barlow"/>
              <a:cs typeface="Barlow"/>
              <a:sym typeface="Barlow"/>
            </a:endParaRPr>
          </a:p>
          <a:p>
            <a:pPr marL="0" indent="0">
              <a:lnSpc>
                <a:spcPct val="150000"/>
              </a:lnSpc>
              <a:buNone/>
            </a:pPr>
            <a:r>
              <a:rPr lang="es-ES" sz="1700" kern="0" dirty="0">
                <a:latin typeface="+mj-lt"/>
                <a:ea typeface="Barlow"/>
                <a:cs typeface="Barlow"/>
                <a:sym typeface="Barlow"/>
              </a:rPr>
              <a:t>Camiones que funcionan a GNL </a:t>
            </a:r>
            <a:r>
              <a:rPr lang="es-ES" sz="1700" kern="0" dirty="0" err="1">
                <a:latin typeface="+mj-lt"/>
                <a:ea typeface="Barlow"/>
                <a:cs typeface="Barlow"/>
                <a:sym typeface="Barlow"/>
              </a:rPr>
              <a:t>reducendo</a:t>
            </a:r>
            <a:r>
              <a:rPr lang="es-ES" sz="1700" kern="0" dirty="0">
                <a:latin typeface="+mj-lt"/>
                <a:ea typeface="Barlow"/>
                <a:cs typeface="Barlow"/>
                <a:sym typeface="Barlow"/>
              </a:rPr>
              <a:t> emisiones en toda la cadena de suministro.</a:t>
            </a:r>
          </a:p>
          <a:p>
            <a:pPr marL="0" indent="0">
              <a:buNone/>
            </a:pPr>
            <a:endParaRPr lang="es-ES" sz="1700" kern="0" dirty="0">
              <a:latin typeface="+mj-lt"/>
              <a:ea typeface="Barlow"/>
              <a:cs typeface="Barlow"/>
              <a:sym typeface="Barlow"/>
            </a:endParaRPr>
          </a:p>
          <a:p>
            <a:pPr marL="0" indent="0">
              <a:lnSpc>
                <a:spcPct val="150000"/>
              </a:lnSpc>
              <a:buNone/>
            </a:pPr>
            <a:r>
              <a:rPr kumimoji="0" lang="es-MX" sz="1700" b="1" i="0" u="none" strike="noStrike" kern="0" cap="none" spc="0" normalizeH="0" baseline="0" noProof="0" dirty="0">
                <a:ln>
                  <a:noFill/>
                </a:ln>
                <a:effectLst/>
                <a:uLnTx/>
                <a:uFillTx/>
                <a:latin typeface="+mj-lt"/>
                <a:ea typeface="Barlow"/>
                <a:cs typeface="Barlow"/>
                <a:sym typeface="Barlow"/>
              </a:rPr>
              <a:t>Se estima </a:t>
            </a:r>
            <a:r>
              <a:rPr kumimoji="0" lang="es-MX" sz="1700" i="0" u="none" strike="noStrike" kern="0" cap="none" spc="0" normalizeH="0" baseline="0" noProof="0" dirty="0">
                <a:ln>
                  <a:noFill/>
                </a:ln>
                <a:effectLst/>
                <a:uLnTx/>
                <a:uFillTx/>
                <a:latin typeface="+mj-lt"/>
                <a:ea typeface="Barlow"/>
                <a:cs typeface="Barlow"/>
                <a:sym typeface="Barlow"/>
              </a:rPr>
              <a:t>que se </a:t>
            </a:r>
            <a:r>
              <a:rPr kumimoji="0" lang="es-MX" sz="1700" b="1" i="0" u="none" strike="noStrike" kern="0" cap="none" spc="0" normalizeH="0" baseline="0" noProof="0" dirty="0">
                <a:ln>
                  <a:noFill/>
                </a:ln>
                <a:effectLst/>
                <a:uLnTx/>
                <a:uFillTx/>
                <a:latin typeface="+mj-lt"/>
                <a:ea typeface="Barlow"/>
                <a:cs typeface="Barlow"/>
                <a:sym typeface="Barlow"/>
              </a:rPr>
              <a:t>evitaron  aproximadamente 500.000 toneladas de CO2 </a:t>
            </a:r>
            <a:r>
              <a:rPr kumimoji="0" lang="es-MX" sz="1700" i="0" u="none" strike="noStrike" kern="0" cap="none" spc="0" normalizeH="0" baseline="0" noProof="0" dirty="0">
                <a:ln>
                  <a:noFill/>
                </a:ln>
                <a:effectLst/>
                <a:uLnTx/>
                <a:uFillTx/>
                <a:latin typeface="+mj-lt"/>
                <a:ea typeface="Barlow"/>
                <a:cs typeface="Barlow"/>
                <a:sym typeface="Barlow"/>
              </a:rPr>
              <a:t>desde comienzo de la operativa.</a:t>
            </a:r>
          </a:p>
          <a:p>
            <a:endParaRPr kumimoji="0" lang="es-ES" sz="1700" b="0" i="0" u="none" strike="noStrike" kern="0" cap="none" spc="0" normalizeH="0" baseline="0" noProof="0" dirty="0">
              <a:ln>
                <a:noFill/>
              </a:ln>
              <a:effectLst/>
              <a:uLnTx/>
              <a:uFillTx/>
              <a:latin typeface="+mj-lt"/>
              <a:ea typeface="Barlow"/>
              <a:cs typeface="Barlow"/>
              <a:sym typeface="Barlow"/>
            </a:endParaRPr>
          </a:p>
          <a:p>
            <a:endParaRPr lang="en-US" sz="1700" dirty="0"/>
          </a:p>
        </p:txBody>
      </p:sp>
      <p:pic>
        <p:nvPicPr>
          <p:cNvPr id="7" name="Imagen 6" descr="Tren de carga pasando por unos rieles&#10;&#10;Descripción generada automáticamente con confianza media">
            <a:extLst>
              <a:ext uri="{FF2B5EF4-FFF2-40B4-BE49-F238E27FC236}">
                <a16:creationId xmlns:a16="http://schemas.microsoft.com/office/drawing/2014/main" id="{2710AD7B-4AF0-1A5E-9FDD-8724F4C0DDF4}"/>
              </a:ext>
            </a:extLst>
          </p:cNvPr>
          <p:cNvPicPr>
            <a:picLocks noChangeAspect="1"/>
          </p:cNvPicPr>
          <p:nvPr/>
        </p:nvPicPr>
        <p:blipFill rotWithShape="1">
          <a:blip r:embed="rId3"/>
          <a:srcRect l="23019" r="5511"/>
          <a:stretch/>
        </p:blipFill>
        <p:spPr>
          <a:xfrm>
            <a:off x="4713850" y="-1"/>
            <a:ext cx="3727321" cy="3429001"/>
          </a:xfrm>
          <a:prstGeom prst="rect">
            <a:avLst/>
          </a:prstGeom>
        </p:spPr>
      </p:pic>
      <p:pic>
        <p:nvPicPr>
          <p:cNvPr id="6" name="Marcador de contenido 5" descr="Un tren en las vias de tren&#10;&#10;Descripción generada automáticamente con confianza media">
            <a:extLst>
              <a:ext uri="{FF2B5EF4-FFF2-40B4-BE49-F238E27FC236}">
                <a16:creationId xmlns:a16="http://schemas.microsoft.com/office/drawing/2014/main" id="{7E895002-5B60-B318-7C89-A948F7F741FB}"/>
              </a:ext>
            </a:extLst>
          </p:cNvPr>
          <p:cNvPicPr>
            <a:picLocks noChangeAspect="1"/>
          </p:cNvPicPr>
          <p:nvPr/>
        </p:nvPicPr>
        <p:blipFill rotWithShape="1">
          <a:blip r:embed="rId4"/>
          <a:srcRect l="22781" r="29573"/>
          <a:stretch/>
        </p:blipFill>
        <p:spPr>
          <a:xfrm>
            <a:off x="8436229" y="-1"/>
            <a:ext cx="3755771" cy="3429001"/>
          </a:xfrm>
          <a:prstGeom prst="rect">
            <a:avLst/>
          </a:prstGeom>
        </p:spPr>
      </p:pic>
      <p:pic>
        <p:nvPicPr>
          <p:cNvPr id="8" name="Imagen 7" descr="Interfaz de usuario gráfica&#10;&#10;Descripción generada automáticamente">
            <a:extLst>
              <a:ext uri="{FF2B5EF4-FFF2-40B4-BE49-F238E27FC236}">
                <a16:creationId xmlns:a16="http://schemas.microsoft.com/office/drawing/2014/main" id="{743FD21C-C978-79FC-FCBC-F131187D814C}"/>
              </a:ext>
            </a:extLst>
          </p:cNvPr>
          <p:cNvPicPr>
            <a:picLocks noChangeAspect="1"/>
          </p:cNvPicPr>
          <p:nvPr/>
        </p:nvPicPr>
        <p:blipFill rotWithShape="1">
          <a:blip r:embed="rId5"/>
          <a:srcRect l="27006" r="17644"/>
          <a:stretch/>
        </p:blipFill>
        <p:spPr>
          <a:xfrm>
            <a:off x="4713850" y="3429000"/>
            <a:ext cx="3727321" cy="3434333"/>
          </a:xfrm>
          <a:prstGeom prst="rect">
            <a:avLst/>
          </a:prstGeom>
        </p:spPr>
      </p:pic>
      <p:pic>
        <p:nvPicPr>
          <p:cNvPr id="9" name="Imagen 8">
            <a:extLst>
              <a:ext uri="{FF2B5EF4-FFF2-40B4-BE49-F238E27FC236}">
                <a16:creationId xmlns:a16="http://schemas.microsoft.com/office/drawing/2014/main" id="{62FC5BF2-873A-1A6B-4BA8-D9F23171C406}"/>
              </a:ext>
            </a:extLst>
          </p:cNvPr>
          <p:cNvPicPr>
            <a:picLocks noChangeAspect="1"/>
          </p:cNvPicPr>
          <p:nvPr/>
        </p:nvPicPr>
        <p:blipFill rotWithShape="1">
          <a:blip r:embed="rId6"/>
          <a:srcRect l="9248" r="14198" b="-4"/>
          <a:stretch/>
        </p:blipFill>
        <p:spPr>
          <a:xfrm>
            <a:off x="8436229" y="3429000"/>
            <a:ext cx="3755769" cy="3434333"/>
          </a:xfrm>
          <a:prstGeom prst="rect">
            <a:avLst/>
          </a:prstGeom>
        </p:spPr>
      </p:pic>
    </p:spTree>
    <p:extLst>
      <p:ext uri="{BB962C8B-B14F-4D97-AF65-F5344CB8AC3E}">
        <p14:creationId xmlns:p14="http://schemas.microsoft.com/office/powerpoint/2010/main" val="512808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215"/>
        <p:cNvGrpSpPr/>
        <p:nvPr/>
      </p:nvGrpSpPr>
      <p:grpSpPr>
        <a:xfrm>
          <a:off x="0" y="0"/>
          <a:ext cx="0" cy="0"/>
          <a:chOff x="0" y="0"/>
          <a:chExt cx="0" cy="0"/>
        </a:xfrm>
      </p:grpSpPr>
      <p:sp>
        <p:nvSpPr>
          <p:cNvPr id="216" name="Google Shape;216;g216bf53e2c8_0_8"/>
          <p:cNvSpPr txBox="1">
            <a:spLocks noGrp="1"/>
          </p:cNvSpPr>
          <p:nvPr>
            <p:ph type="title"/>
          </p:nvPr>
        </p:nvSpPr>
        <p:spPr>
          <a:xfrm>
            <a:off x="762001" y="803325"/>
            <a:ext cx="5314536" cy="1325563"/>
          </a:xfrm>
          <a:prstGeom prst="rect">
            <a:avLst/>
          </a:prstGeom>
        </p:spPr>
        <p:txBody>
          <a:bodyPr spcFirstLastPara="1" lIns="91425" tIns="45700" rIns="91425" bIns="45700" anchorCtr="0">
            <a:normAutofit fontScale="90000"/>
          </a:bodyPr>
          <a:lstStyle/>
          <a:p>
            <a:pPr marL="0" lvl="0" indent="0" rtl="0">
              <a:spcBef>
                <a:spcPts val="0"/>
              </a:spcBef>
              <a:spcAft>
                <a:spcPts val="0"/>
              </a:spcAft>
              <a:buNone/>
            </a:pPr>
            <a:r>
              <a:rPr lang="es-MX" dirty="0"/>
              <a:t>Acciones AMBIENTALES de BUQUEBUS </a:t>
            </a:r>
            <a:endParaRPr lang="es-UY" dirty="0"/>
          </a:p>
        </p:txBody>
      </p:sp>
      <p:sp>
        <p:nvSpPr>
          <p:cNvPr id="217" name="Google Shape;217;g216bf53e2c8_0_8"/>
          <p:cNvSpPr txBox="1">
            <a:spLocks noGrp="1"/>
          </p:cNvSpPr>
          <p:nvPr>
            <p:ph type="body" idx="1"/>
          </p:nvPr>
        </p:nvSpPr>
        <p:spPr>
          <a:xfrm>
            <a:off x="762000" y="2279017"/>
            <a:ext cx="5609220" cy="4138715"/>
          </a:xfrm>
          <a:prstGeom prst="rect">
            <a:avLst/>
          </a:prstGeom>
        </p:spPr>
        <p:txBody>
          <a:bodyPr spcFirstLastPara="1" lIns="91425" tIns="45700" rIns="91425" bIns="45700" anchor="t" anchorCtr="0">
            <a:normAutofit/>
          </a:bodyPr>
          <a:lstStyle/>
          <a:p>
            <a:pPr marL="0" lvl="0" indent="0" rtl="0">
              <a:spcBef>
                <a:spcPts val="1000"/>
              </a:spcBef>
              <a:spcAft>
                <a:spcPts val="0"/>
              </a:spcAft>
              <a:buNone/>
            </a:pPr>
            <a:endParaRPr lang="es-MX" sz="1800" dirty="0"/>
          </a:p>
          <a:p>
            <a:pPr marL="0" lvl="0" indent="0" rtl="0">
              <a:lnSpc>
                <a:spcPct val="170000"/>
              </a:lnSpc>
              <a:spcBef>
                <a:spcPts val="1000"/>
              </a:spcBef>
              <a:spcAft>
                <a:spcPts val="0"/>
              </a:spcAft>
              <a:buNone/>
            </a:pPr>
            <a:r>
              <a:rPr lang="es-MX" sz="2000" dirty="0">
                <a:latin typeface="+mj-lt"/>
              </a:rPr>
              <a:t>Renovación flota terrestre, con buses potenciados con motores Scania de 410 HP.</a:t>
            </a:r>
          </a:p>
          <a:p>
            <a:pPr marL="0" lvl="0" indent="0" rtl="0">
              <a:lnSpc>
                <a:spcPct val="170000"/>
              </a:lnSpc>
              <a:spcBef>
                <a:spcPts val="1000"/>
              </a:spcBef>
              <a:spcAft>
                <a:spcPts val="0"/>
              </a:spcAft>
              <a:buNone/>
            </a:pPr>
            <a:r>
              <a:rPr lang="es-MX" sz="2000" dirty="0">
                <a:latin typeface="+mj-lt"/>
              </a:rPr>
              <a:t>Mayor eficiencia, menor consumo de combustible.</a:t>
            </a:r>
          </a:p>
          <a:p>
            <a:pPr marL="0" lvl="0" indent="0" rtl="0">
              <a:lnSpc>
                <a:spcPct val="170000"/>
              </a:lnSpc>
              <a:spcBef>
                <a:spcPts val="1000"/>
              </a:spcBef>
              <a:spcAft>
                <a:spcPts val="0"/>
              </a:spcAft>
              <a:buNone/>
            </a:pPr>
            <a:r>
              <a:rPr lang="es-MX" sz="2000" dirty="0">
                <a:latin typeface="+mj-lt"/>
              </a:rPr>
              <a:t>Generación  de menor cantidad de gases de efecto invernadero.</a:t>
            </a:r>
          </a:p>
          <a:p>
            <a:pPr marL="0" lvl="0" indent="0" rtl="0">
              <a:spcBef>
                <a:spcPts val="1000"/>
              </a:spcBef>
              <a:spcAft>
                <a:spcPts val="0"/>
              </a:spcAft>
              <a:buNone/>
            </a:pPr>
            <a:endParaRPr lang="es-MX" sz="1800" dirty="0"/>
          </a:p>
        </p:txBody>
      </p:sp>
      <p:sp>
        <p:nvSpPr>
          <p:cNvPr id="230" name="Freeform: Shape 221">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agen 1">
            <a:extLst>
              <a:ext uri="{FF2B5EF4-FFF2-40B4-BE49-F238E27FC236}">
                <a16:creationId xmlns:a16="http://schemas.microsoft.com/office/drawing/2014/main" id="{740924A0-D25D-355C-144D-E7DE3250A68B}"/>
              </a:ext>
            </a:extLst>
          </p:cNvPr>
          <p:cNvPicPr>
            <a:picLocks noChangeAspect="1"/>
          </p:cNvPicPr>
          <p:nvPr/>
        </p:nvPicPr>
        <p:blipFill rotWithShape="1">
          <a:blip r:embed="rId4"/>
          <a:srcRect l="10202" r="25564"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cSld>
  <p:clrMapOvr>
    <a:overrideClrMapping bg1="dk1" tx1="lt1" bg2="dk2" tx2="lt2" accent1="accent1" accent2="accent2" accent3="accent3" accent4="accent4" accent5="accent5" accent6="accent6" hlink="hlink" folHlink="folHlink"/>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2"/>
        <p:cNvGrpSpPr/>
        <p:nvPr/>
      </p:nvGrpSpPr>
      <p:grpSpPr>
        <a:xfrm>
          <a:off x="0" y="0"/>
          <a:ext cx="0" cy="0"/>
          <a:chOff x="0" y="0"/>
          <a:chExt cx="0" cy="0"/>
        </a:xfrm>
      </p:grpSpPr>
      <p:sp useBgFill="1">
        <p:nvSpPr>
          <p:cNvPr id="248" name="Rectangle 233">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3" name="Google Shape;223;g216bf53e2c8_0_14"/>
          <p:cNvSpPr txBox="1">
            <a:spLocks noGrp="1"/>
          </p:cNvSpPr>
          <p:nvPr>
            <p:ph type="title"/>
          </p:nvPr>
        </p:nvSpPr>
        <p:spPr>
          <a:xfrm>
            <a:off x="838199" y="548464"/>
            <a:ext cx="3635327" cy="1421013"/>
          </a:xfrm>
          <a:prstGeom prst="rect">
            <a:avLst/>
          </a:prstGeom>
        </p:spPr>
        <p:txBody>
          <a:bodyPr spcFirstLastPara="1" lIns="91425" tIns="45700" rIns="91425" bIns="45700" anchorCtr="0">
            <a:normAutofit fontScale="90000"/>
          </a:bodyPr>
          <a:lstStyle/>
          <a:p>
            <a:pPr marL="0" lvl="0" indent="0" rtl="0">
              <a:spcBef>
                <a:spcPts val="0"/>
              </a:spcBef>
              <a:spcAft>
                <a:spcPts val="0"/>
              </a:spcAft>
              <a:buNone/>
            </a:pPr>
            <a:r>
              <a:rPr lang="es-MX" sz="4000" dirty="0"/>
              <a:t>Acciones ambientales BUQUEBUS</a:t>
            </a:r>
            <a:endParaRPr lang="es-UY" sz="4000" dirty="0"/>
          </a:p>
        </p:txBody>
      </p:sp>
      <p:sp>
        <p:nvSpPr>
          <p:cNvPr id="224" name="Google Shape;224;g216bf53e2c8_0_14"/>
          <p:cNvSpPr txBox="1">
            <a:spLocks noGrp="1"/>
          </p:cNvSpPr>
          <p:nvPr>
            <p:ph type="body" idx="1"/>
          </p:nvPr>
        </p:nvSpPr>
        <p:spPr>
          <a:xfrm>
            <a:off x="682567" y="2842118"/>
            <a:ext cx="3799425" cy="3143241"/>
          </a:xfrm>
          <a:prstGeom prst="rect">
            <a:avLst/>
          </a:prstGeom>
        </p:spPr>
        <p:txBody>
          <a:bodyPr spcFirstLastPara="1" lIns="91425" tIns="45700" rIns="91425" bIns="45700" anchorCtr="0">
            <a:normAutofit/>
          </a:bodyPr>
          <a:lstStyle/>
          <a:p>
            <a:pPr marL="0" lvl="0" indent="0" rtl="0">
              <a:spcBef>
                <a:spcPts val="1000"/>
              </a:spcBef>
              <a:spcAft>
                <a:spcPts val="0"/>
              </a:spcAft>
              <a:buClr>
                <a:schemeClr val="dk1"/>
              </a:buClr>
              <a:buSzPts val="1100"/>
              <a:buFont typeface="Arial"/>
              <a:buNone/>
            </a:pPr>
            <a:r>
              <a:rPr lang="es-MX" sz="2000" dirty="0">
                <a:latin typeface="+mj-lt"/>
              </a:rPr>
              <a:t>Instalación de </a:t>
            </a:r>
            <a:r>
              <a:rPr lang="es-MX" sz="2000" b="1" dirty="0">
                <a:latin typeface="+mj-lt"/>
              </a:rPr>
              <a:t>Paneles Solares </a:t>
            </a:r>
            <a:r>
              <a:rPr lang="es-MX" sz="2000" dirty="0">
                <a:latin typeface="+mj-lt"/>
              </a:rPr>
              <a:t>en terminal Puerto Madero </a:t>
            </a:r>
          </a:p>
          <a:p>
            <a:pPr marL="0" lvl="0" indent="0" rtl="0">
              <a:spcBef>
                <a:spcPts val="1000"/>
              </a:spcBef>
              <a:spcAft>
                <a:spcPts val="0"/>
              </a:spcAft>
              <a:buClr>
                <a:schemeClr val="dk1"/>
              </a:buClr>
              <a:buSzPts val="1100"/>
              <a:buFont typeface="Arial"/>
              <a:buNone/>
            </a:pPr>
            <a:endParaRPr lang="es-MX" sz="2000" dirty="0">
              <a:latin typeface="+mj-lt"/>
            </a:endParaRPr>
          </a:p>
          <a:p>
            <a:pPr marL="0" lvl="0" indent="0" rtl="0">
              <a:spcBef>
                <a:spcPts val="1000"/>
              </a:spcBef>
              <a:spcAft>
                <a:spcPts val="0"/>
              </a:spcAft>
              <a:buClr>
                <a:schemeClr val="dk1"/>
              </a:buClr>
              <a:buSzPts val="1100"/>
              <a:buFont typeface="Arial"/>
              <a:buNone/>
            </a:pPr>
            <a:r>
              <a:rPr lang="es-MX" sz="2000" dirty="0">
                <a:latin typeface="+mj-lt"/>
              </a:rPr>
              <a:t>Carga eléctrica de vehículos en terminal de Puerto Madero.</a:t>
            </a:r>
          </a:p>
          <a:p>
            <a:pPr marL="0" lvl="0" indent="0" rtl="0">
              <a:spcBef>
                <a:spcPts val="1000"/>
              </a:spcBef>
              <a:spcAft>
                <a:spcPts val="0"/>
              </a:spcAft>
              <a:buClr>
                <a:schemeClr val="dk1"/>
              </a:buClr>
              <a:buSzPts val="1100"/>
              <a:buFont typeface="Arial"/>
              <a:buNone/>
            </a:pPr>
            <a:endParaRPr lang="es-MX" sz="2000" dirty="0">
              <a:latin typeface="+mj-lt"/>
            </a:endParaRPr>
          </a:p>
          <a:p>
            <a:pPr marL="0" lvl="0" indent="0" rtl="0">
              <a:spcBef>
                <a:spcPts val="1000"/>
              </a:spcBef>
              <a:spcAft>
                <a:spcPts val="0"/>
              </a:spcAft>
              <a:buClr>
                <a:schemeClr val="dk1"/>
              </a:buClr>
              <a:buSzPts val="1100"/>
              <a:buFont typeface="Arial"/>
              <a:buNone/>
            </a:pPr>
            <a:endParaRPr lang="es-MX" sz="2000" dirty="0">
              <a:latin typeface="+mj-lt"/>
            </a:endParaRPr>
          </a:p>
          <a:p>
            <a:pPr marL="0" lvl="0" indent="0" rtl="0">
              <a:spcBef>
                <a:spcPts val="1000"/>
              </a:spcBef>
              <a:spcAft>
                <a:spcPts val="0"/>
              </a:spcAft>
              <a:buClr>
                <a:schemeClr val="dk1"/>
              </a:buClr>
              <a:buSzPts val="1100"/>
              <a:buFont typeface="Arial"/>
              <a:buNone/>
            </a:pPr>
            <a:endParaRPr lang="es-MX" sz="2000" dirty="0">
              <a:latin typeface="+mj-lt"/>
            </a:endParaRPr>
          </a:p>
          <a:p>
            <a:pPr marL="0" lvl="0" indent="0" rtl="0">
              <a:spcBef>
                <a:spcPts val="1000"/>
              </a:spcBef>
              <a:spcAft>
                <a:spcPts val="0"/>
              </a:spcAft>
              <a:buNone/>
            </a:pPr>
            <a:endParaRPr lang="es-MX" sz="1400" dirty="0"/>
          </a:p>
        </p:txBody>
      </p:sp>
      <p:pic>
        <p:nvPicPr>
          <p:cNvPr id="2" name="Imagen 1">
            <a:extLst>
              <a:ext uri="{FF2B5EF4-FFF2-40B4-BE49-F238E27FC236}">
                <a16:creationId xmlns:a16="http://schemas.microsoft.com/office/drawing/2014/main" id="{CD15A255-3BA3-E143-DBAB-3B2F032FEA11}"/>
              </a:ext>
            </a:extLst>
          </p:cNvPr>
          <p:cNvPicPr>
            <a:picLocks noChangeAspect="1"/>
          </p:cNvPicPr>
          <p:nvPr/>
        </p:nvPicPr>
        <p:blipFill rotWithShape="1">
          <a:blip r:embed="rId4"/>
          <a:srcRect l="16020" r="19054" b="-1"/>
          <a:stretch/>
        </p:blipFill>
        <p:spPr>
          <a:xfrm>
            <a:off x="5010386" y="10"/>
            <a:ext cx="7181613" cy="6857990"/>
          </a:xfrm>
          <a:prstGeom prst="rect">
            <a:avLst/>
          </a:prstGeom>
          <a:effectLst/>
        </p:spPr>
      </p:pic>
      <p:pic>
        <p:nvPicPr>
          <p:cNvPr id="3" name="Imagen 2">
            <a:extLst>
              <a:ext uri="{FF2B5EF4-FFF2-40B4-BE49-F238E27FC236}">
                <a16:creationId xmlns:a16="http://schemas.microsoft.com/office/drawing/2014/main" id="{9C0612C1-0ADC-F79B-023C-FA555179613B}"/>
              </a:ext>
            </a:extLst>
          </p:cNvPr>
          <p:cNvPicPr>
            <a:picLocks noChangeAspect="1"/>
          </p:cNvPicPr>
          <p:nvPr/>
        </p:nvPicPr>
        <p:blipFill>
          <a:blip r:embed="rId5"/>
          <a:stretch>
            <a:fillRect/>
          </a:stretch>
        </p:blipFill>
        <p:spPr>
          <a:xfrm>
            <a:off x="1268481" y="6309536"/>
            <a:ext cx="2473423" cy="422917"/>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Google Shape;497;p26"/>
          <p:cNvPicPr preferRelativeResize="0"/>
          <p:nvPr/>
        </p:nvPicPr>
        <p:blipFill rotWithShape="1">
          <a:blip r:embed="rId3">
            <a:alphaModFix/>
          </a:blip>
          <a:srcRect l="10997" r="10996"/>
          <a:stretch/>
        </p:blipFill>
        <p:spPr>
          <a:xfrm>
            <a:off x="8092500" y="0"/>
            <a:ext cx="4099500" cy="6857999"/>
          </a:xfrm>
          <a:prstGeom prst="rect">
            <a:avLst/>
          </a:prstGeom>
          <a:noFill/>
          <a:ln>
            <a:noFill/>
          </a:ln>
        </p:spPr>
      </p:pic>
      <p:sp>
        <p:nvSpPr>
          <p:cNvPr id="498" name="Google Shape;498;p26"/>
          <p:cNvSpPr/>
          <p:nvPr/>
        </p:nvSpPr>
        <p:spPr>
          <a:xfrm>
            <a:off x="0" y="3133425"/>
            <a:ext cx="3073800" cy="2186400"/>
          </a:xfrm>
          <a:prstGeom prst="rect">
            <a:avLst/>
          </a:prstGeom>
          <a:solidFill>
            <a:srgbClr val="1487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9" name="Google Shape;499;p26"/>
          <p:cNvSpPr/>
          <p:nvPr/>
        </p:nvSpPr>
        <p:spPr>
          <a:xfrm>
            <a:off x="3073800" y="3133425"/>
            <a:ext cx="3073800" cy="2186400"/>
          </a:xfrm>
          <a:prstGeom prst="rect">
            <a:avLst/>
          </a:prstGeom>
          <a:solidFill>
            <a:srgbClr val="323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0" name="Google Shape;500;p26"/>
          <p:cNvSpPr/>
          <p:nvPr/>
        </p:nvSpPr>
        <p:spPr>
          <a:xfrm>
            <a:off x="6147600" y="3133425"/>
            <a:ext cx="3242100" cy="2186400"/>
          </a:xfrm>
          <a:prstGeom prst="rect">
            <a:avLst/>
          </a:prstGeom>
          <a:solidFill>
            <a:srgbClr val="0099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1" name="Google Shape;501;p26"/>
          <p:cNvSpPr txBox="1"/>
          <p:nvPr/>
        </p:nvSpPr>
        <p:spPr>
          <a:xfrm>
            <a:off x="421100" y="691825"/>
            <a:ext cx="7545400" cy="186200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Pts val="1800"/>
              <a:buFont typeface="Arial"/>
              <a:buNone/>
              <a:tabLst/>
              <a:defRPr/>
            </a:pPr>
            <a:r>
              <a:rPr kumimoji="0" lang="es-MX" sz="2000" b="0" i="0" u="none" strike="noStrike" kern="0" cap="none" spc="0" normalizeH="0" baseline="0" noProof="0" dirty="0">
                <a:ln>
                  <a:noFill/>
                </a:ln>
                <a:solidFill>
                  <a:srgbClr val="000000"/>
                </a:solidFill>
                <a:effectLst/>
                <a:uLnTx/>
                <a:uFillTx/>
                <a:latin typeface="Calibri Light" panose="020F0302020204030204" pitchFamily="34" charset="0"/>
                <a:ea typeface="Barlow"/>
                <a:cs typeface="Calibri Light" panose="020F0302020204030204" pitchFamily="34" charset="0"/>
                <a:sym typeface="Barlow"/>
              </a:rPr>
              <a:t>Incorporación de Gestora ambiental a la empresa  en el 2022</a:t>
            </a:r>
          </a:p>
          <a:p>
            <a:pPr marL="0" marR="0" lvl="0" indent="0" algn="l" defTabSz="914400" rtl="0" eaLnBrk="1" fontAlgn="auto" latinLnBrk="0" hangingPunct="1">
              <a:lnSpc>
                <a:spcPct val="115000"/>
              </a:lnSpc>
              <a:spcBef>
                <a:spcPts val="0"/>
              </a:spcBef>
              <a:spcAft>
                <a:spcPts val="0"/>
              </a:spcAft>
              <a:buClr>
                <a:srgbClr val="000000"/>
              </a:buClr>
              <a:buSzPts val="1800"/>
              <a:buFont typeface="Arial"/>
              <a:buNone/>
              <a:tabLst/>
              <a:defRPr/>
            </a:pPr>
            <a:endParaRPr lang="es-MX" sz="2000" kern="0" dirty="0">
              <a:solidFill>
                <a:srgbClr val="000000"/>
              </a:solidFill>
              <a:latin typeface="Calibri Light" panose="020F0302020204030204" pitchFamily="34" charset="0"/>
              <a:ea typeface="Barlow"/>
              <a:cs typeface="Calibri Light" panose="020F0302020204030204" pitchFamily="34" charset="0"/>
              <a:sym typeface="Barlow"/>
            </a:endParaRPr>
          </a:p>
          <a:p>
            <a:pPr marL="0" marR="0" lvl="0" indent="0" algn="l" defTabSz="914400" rtl="0" eaLnBrk="1" fontAlgn="auto" latinLnBrk="0" hangingPunct="1">
              <a:lnSpc>
                <a:spcPct val="115000"/>
              </a:lnSpc>
              <a:spcBef>
                <a:spcPts val="0"/>
              </a:spcBef>
              <a:spcAft>
                <a:spcPts val="0"/>
              </a:spcAft>
              <a:buClr>
                <a:srgbClr val="000000"/>
              </a:buClr>
              <a:buSzPts val="1800"/>
              <a:buFont typeface="Arial"/>
              <a:buNone/>
              <a:tabLst/>
              <a:defRPr/>
            </a:pPr>
            <a:endParaRPr lang="es-MX" sz="2000" kern="0" dirty="0">
              <a:solidFill>
                <a:srgbClr val="000000"/>
              </a:solidFill>
              <a:latin typeface="Calibri Light" panose="020F0302020204030204" pitchFamily="34" charset="0"/>
              <a:ea typeface="Barlow"/>
              <a:cs typeface="Calibri Light" panose="020F0302020204030204" pitchFamily="34" charset="0"/>
              <a:sym typeface="Barlow"/>
            </a:endParaRPr>
          </a:p>
          <a:p>
            <a:pPr marL="0" marR="0" lvl="0" indent="0" algn="l" defTabSz="914400" rtl="0" eaLnBrk="1" fontAlgn="auto" latinLnBrk="0" hangingPunct="1">
              <a:lnSpc>
                <a:spcPct val="115000"/>
              </a:lnSpc>
              <a:spcBef>
                <a:spcPts val="0"/>
              </a:spcBef>
              <a:spcAft>
                <a:spcPts val="0"/>
              </a:spcAft>
              <a:buClr>
                <a:srgbClr val="000000"/>
              </a:buClr>
              <a:buSzPts val="1800"/>
              <a:buFont typeface="Arial"/>
              <a:buNone/>
              <a:tabLst/>
              <a:defRPr/>
            </a:pPr>
            <a:r>
              <a:rPr kumimoji="0" lang="es-MX" sz="2000" b="0" i="0" u="none" strike="noStrike" kern="0" cap="none" spc="0" normalizeH="0" baseline="0" noProof="0" dirty="0">
                <a:ln>
                  <a:noFill/>
                </a:ln>
                <a:solidFill>
                  <a:srgbClr val="000000"/>
                </a:solidFill>
                <a:effectLst/>
                <a:uLnTx/>
                <a:uFillTx/>
                <a:latin typeface="Calibri Light" panose="020F0302020204030204" pitchFamily="34" charset="0"/>
                <a:ea typeface="Barlow"/>
                <a:cs typeface="Calibri Light" panose="020F0302020204030204" pitchFamily="34" charset="0"/>
                <a:sym typeface="Barlow"/>
              </a:rPr>
              <a:t>Diseño de un Plan de trabajo en  Gestión Ambiental basado en estrategias </a:t>
            </a:r>
            <a:r>
              <a:rPr lang="es-MX" sz="2000" kern="0" dirty="0">
                <a:solidFill>
                  <a:srgbClr val="000000"/>
                </a:solidFill>
                <a:latin typeface="Calibri Light" panose="020F0302020204030204" pitchFamily="34" charset="0"/>
                <a:ea typeface="Barlow"/>
                <a:cs typeface="Calibri Light" panose="020F0302020204030204" pitchFamily="34" charset="0"/>
                <a:sym typeface="Barlow"/>
              </a:rPr>
              <a:t>A</a:t>
            </a:r>
            <a:r>
              <a:rPr kumimoji="0" lang="es-MX" sz="2000" b="0" i="0" u="none" strike="noStrike" kern="0" cap="none" spc="0" normalizeH="0" baseline="0" noProof="0" dirty="0">
                <a:ln>
                  <a:noFill/>
                </a:ln>
                <a:solidFill>
                  <a:srgbClr val="000000"/>
                </a:solidFill>
                <a:effectLst/>
                <a:uLnTx/>
                <a:uFillTx/>
                <a:latin typeface="Calibri Light" panose="020F0302020204030204" pitchFamily="34" charset="0"/>
                <a:ea typeface="Barlow"/>
                <a:cs typeface="Calibri Light" panose="020F0302020204030204" pitchFamily="34" charset="0"/>
                <a:sym typeface="Barlow"/>
              </a:rPr>
              <a:t>SG ( Ambientales, Sociales y de Gobernanza).</a:t>
            </a:r>
            <a:endParaRPr kumimoji="0" sz="2000" b="0" i="0" u="none" strike="noStrike" kern="0" cap="none" spc="0" normalizeH="0" baseline="0" noProof="0" dirty="0">
              <a:ln>
                <a:noFill/>
              </a:ln>
              <a:solidFill>
                <a:srgbClr val="000000"/>
              </a:solidFill>
              <a:effectLst/>
              <a:uLnTx/>
              <a:uFillTx/>
              <a:latin typeface="Calibri Light" panose="020F0302020204030204" pitchFamily="34" charset="0"/>
              <a:ea typeface="Barlow"/>
              <a:cs typeface="Calibri Light" panose="020F0302020204030204" pitchFamily="34" charset="0"/>
              <a:sym typeface="Barlow"/>
            </a:endParaRPr>
          </a:p>
        </p:txBody>
      </p:sp>
      <p:sp>
        <p:nvSpPr>
          <p:cNvPr id="502" name="Google Shape;502;p26"/>
          <p:cNvSpPr txBox="1"/>
          <p:nvPr/>
        </p:nvSpPr>
        <p:spPr>
          <a:xfrm>
            <a:off x="181975" y="4112450"/>
            <a:ext cx="2793300" cy="10533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2000"/>
              <a:buFont typeface="Barlow"/>
              <a:buNone/>
              <a:tabLst/>
              <a:defRPr/>
            </a:pPr>
            <a:r>
              <a:rPr kumimoji="0" lang="es-ES" sz="1300" b="0" i="0" u="none" strike="noStrike" kern="0" cap="none" spc="0" normalizeH="0" baseline="0" noProof="0" dirty="0">
                <a:ln>
                  <a:noFill/>
                </a:ln>
                <a:solidFill>
                  <a:srgbClr val="FFFFFF"/>
                </a:solidFill>
                <a:effectLst/>
                <a:uLnTx/>
                <a:uFillTx/>
                <a:latin typeface="Calibri Light" panose="020F0302020204030204" pitchFamily="34" charset="0"/>
                <a:ea typeface="Barlow"/>
                <a:cs typeface="Calibri Light" panose="020F0302020204030204" pitchFamily="34" charset="0"/>
                <a:sym typeface="Barlow"/>
              </a:rPr>
              <a:t>Compra de más de 100 mil vasos 100% </a:t>
            </a:r>
            <a:r>
              <a:rPr kumimoji="0" lang="es-ES" sz="1300" b="0" i="0" u="none" strike="noStrike" kern="0" cap="none" spc="0" normalizeH="0" baseline="0" noProof="0" dirty="0" err="1">
                <a:ln>
                  <a:noFill/>
                </a:ln>
                <a:solidFill>
                  <a:srgbClr val="FFFFFF"/>
                </a:solidFill>
                <a:effectLst/>
                <a:uLnTx/>
                <a:uFillTx/>
                <a:latin typeface="Calibri Light" panose="020F0302020204030204" pitchFamily="34" charset="0"/>
                <a:ea typeface="Barlow"/>
                <a:cs typeface="Calibri Light" panose="020F0302020204030204" pitchFamily="34" charset="0"/>
                <a:sym typeface="Barlow"/>
              </a:rPr>
              <a:t>compostables</a:t>
            </a:r>
            <a:r>
              <a:rPr kumimoji="0" lang="es-ES" sz="1300" b="0" i="0" u="none" strike="noStrike" kern="0" cap="none" spc="0" normalizeH="0" baseline="0" noProof="0" dirty="0">
                <a:ln>
                  <a:noFill/>
                </a:ln>
                <a:solidFill>
                  <a:srgbClr val="FFFFFF"/>
                </a:solidFill>
                <a:effectLst/>
                <a:uLnTx/>
                <a:uFillTx/>
                <a:latin typeface="Calibri Light" panose="020F0302020204030204" pitchFamily="34" charset="0"/>
                <a:ea typeface="Barlow"/>
                <a:cs typeface="Calibri Light" panose="020F0302020204030204" pitchFamily="34" charset="0"/>
                <a:sym typeface="Barlow"/>
              </a:rPr>
              <a:t> y 3.000 </a:t>
            </a:r>
            <a:r>
              <a:rPr kumimoji="0" lang="es-ES" sz="1300" b="0" i="0" u="none" strike="noStrike" kern="0" cap="none" spc="0" normalizeH="0" baseline="0" noProof="0" dirty="0">
                <a:ln>
                  <a:noFill/>
                </a:ln>
                <a:solidFill>
                  <a:srgbClr val="FFFFFF"/>
                </a:solidFill>
                <a:effectLst/>
                <a:uLnTx/>
                <a:uFillTx/>
                <a:latin typeface="Calibri Light" panose="020F0302020204030204" pitchFamily="34" charset="0"/>
                <a:ea typeface="Barlow"/>
                <a:cs typeface="Calibri Light" panose="020F0302020204030204" pitchFamily="34" charset="0"/>
                <a:sym typeface="Barlow"/>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ensaladeras </a:t>
            </a:r>
            <a:r>
              <a:rPr kumimoji="0" lang="es-ES" sz="1300" b="0" i="0" u="none" strike="noStrike" kern="0" cap="none" spc="0" normalizeH="0" baseline="0" noProof="0" dirty="0">
                <a:ln>
                  <a:noFill/>
                </a:ln>
                <a:solidFill>
                  <a:srgbClr val="FFFFFF"/>
                </a:solidFill>
                <a:effectLst/>
                <a:uLnTx/>
                <a:uFillTx/>
                <a:latin typeface="Calibri Light" panose="020F0302020204030204" pitchFamily="34" charset="0"/>
                <a:ea typeface="Barlow"/>
                <a:cs typeface="Calibri Light" panose="020F0302020204030204" pitchFamily="34" charset="0"/>
                <a:sym typeface="Barlow"/>
              </a:rPr>
              <a:t>biodegradables, con el objetivo de  sustituir los  productos descartables de </a:t>
            </a:r>
            <a:r>
              <a:rPr kumimoji="0" lang="es-ES" sz="1300" b="0" i="0" u="none" strike="noStrike" kern="0" cap="none" spc="0" normalizeH="0" baseline="0" noProof="0" dirty="0" err="1">
                <a:ln>
                  <a:noFill/>
                </a:ln>
                <a:solidFill>
                  <a:srgbClr val="FFFFFF"/>
                </a:solidFill>
                <a:effectLst/>
                <a:uLnTx/>
                <a:uFillTx/>
                <a:latin typeface="Calibri Light" panose="020F0302020204030204" pitchFamily="34" charset="0"/>
                <a:ea typeface="Barlow"/>
                <a:cs typeface="Calibri Light" panose="020F0302020204030204" pitchFamily="34" charset="0"/>
                <a:sym typeface="Barlow"/>
              </a:rPr>
              <a:t>polipapel</a:t>
            </a:r>
            <a:r>
              <a:rPr kumimoji="0" lang="es-ES" sz="1300" b="0" i="0" u="none" strike="noStrike" kern="0" cap="none" spc="0" normalizeH="0" baseline="0" noProof="0" dirty="0">
                <a:ln>
                  <a:noFill/>
                </a:ln>
                <a:solidFill>
                  <a:srgbClr val="FFFFFF"/>
                </a:solidFill>
                <a:effectLst/>
                <a:uLnTx/>
                <a:uFillTx/>
                <a:latin typeface="Calibri Light" panose="020F0302020204030204" pitchFamily="34" charset="0"/>
                <a:ea typeface="Barlow"/>
                <a:cs typeface="Calibri Light" panose="020F0302020204030204" pitchFamily="34" charset="0"/>
                <a:sym typeface="Barlow"/>
              </a:rPr>
              <a:t>.</a:t>
            </a:r>
            <a:endParaRPr kumimoji="0" sz="1300" b="0" i="0" u="none" strike="noStrike" kern="0" cap="none" spc="0" normalizeH="0" baseline="0" noProof="0" dirty="0">
              <a:ln>
                <a:noFill/>
              </a:ln>
              <a:solidFill>
                <a:srgbClr val="FFFFFF"/>
              </a:solidFill>
              <a:effectLst/>
              <a:uLnTx/>
              <a:uFillTx/>
              <a:latin typeface="Calibri Light" panose="020F0302020204030204" pitchFamily="34" charset="0"/>
              <a:ea typeface="Calibri"/>
              <a:cs typeface="Calibri Light" panose="020F0302020204030204" pitchFamily="34" charset="0"/>
              <a:sym typeface="Calibri"/>
            </a:endParaRPr>
          </a:p>
        </p:txBody>
      </p:sp>
      <p:sp>
        <p:nvSpPr>
          <p:cNvPr id="503" name="Google Shape;503;p26"/>
          <p:cNvSpPr txBox="1"/>
          <p:nvPr/>
        </p:nvSpPr>
        <p:spPr>
          <a:xfrm>
            <a:off x="3299950" y="4112438"/>
            <a:ext cx="2793300" cy="10533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300"/>
              <a:buFont typeface="Arial"/>
              <a:buNone/>
              <a:tabLst/>
              <a:defRPr/>
            </a:pPr>
            <a:r>
              <a:rPr kumimoji="0" lang="es-ES" sz="1300" b="0" i="0" u="none" strike="noStrike" kern="0" cap="none" spc="0" normalizeH="0" baseline="0" noProof="0" dirty="0">
                <a:ln>
                  <a:noFill/>
                </a:ln>
                <a:solidFill>
                  <a:srgbClr val="FFFFFF"/>
                </a:solidFill>
                <a:effectLst/>
                <a:uLnTx/>
                <a:uFillTx/>
                <a:latin typeface="Calibri Light" panose="020F0302020204030204" pitchFamily="34" charset="0"/>
                <a:ea typeface="Barlow"/>
                <a:cs typeface="Calibri Light" panose="020F0302020204030204" pitchFamily="34" charset="0"/>
                <a:sym typeface="Barlow"/>
              </a:rPr>
              <a:t>Plan de reciclado de botellas de plástico en buques y</a:t>
            </a:r>
            <a:r>
              <a:rPr kumimoji="0" lang="es-ES" sz="1300" b="0" i="0" u="none" strike="noStrike" kern="0" cap="none" spc="0" normalizeH="0" baseline="0" noProof="0" dirty="0">
                <a:ln>
                  <a:noFill/>
                </a:ln>
                <a:solidFill>
                  <a:srgbClr val="FFFFFF"/>
                </a:solidFill>
                <a:effectLst/>
                <a:uLnTx/>
                <a:uFillTx/>
                <a:latin typeface="Calibri Light" panose="020F0302020204030204" pitchFamily="34" charset="0"/>
                <a:ea typeface="Barlow"/>
                <a:cs typeface="Calibri Light" panose="020F0302020204030204" pitchFamily="34" charset="0"/>
                <a:sym typeface="Barlow"/>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 cartones.</a:t>
            </a:r>
            <a:endParaRPr kumimoji="0" sz="1300" b="0" i="0" u="none" strike="noStrike" kern="0" cap="none" spc="0" normalizeH="0" baseline="0" noProof="0" dirty="0">
              <a:ln>
                <a:noFill/>
              </a:ln>
              <a:solidFill>
                <a:srgbClr val="FFFFFF"/>
              </a:solidFill>
              <a:effectLst/>
              <a:uLnTx/>
              <a:uFillTx/>
              <a:latin typeface="Calibri Light" panose="020F0302020204030204" pitchFamily="34" charset="0"/>
              <a:ea typeface="Arial"/>
              <a:cs typeface="Calibri Light" panose="020F0302020204030204" pitchFamily="34" charset="0"/>
              <a:sym typeface="Arial"/>
            </a:endParaRPr>
          </a:p>
          <a:p>
            <a:pPr marL="0" marR="0" lvl="0" indent="0" algn="l"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es-ES" sz="1300" b="0" i="0" u="none" strike="noStrike" kern="0" cap="none" spc="0" normalizeH="0" baseline="0" noProof="0" dirty="0">
                <a:ln>
                  <a:noFill/>
                </a:ln>
                <a:solidFill>
                  <a:srgbClr val="FFFFFF"/>
                </a:solidFill>
                <a:effectLst/>
                <a:uLnTx/>
                <a:uFillTx/>
                <a:latin typeface="Calibri Light" panose="020F0302020204030204" pitchFamily="34" charset="0"/>
                <a:ea typeface="Barlow"/>
                <a:cs typeface="Calibri Light" panose="020F0302020204030204" pitchFamily="34" charset="0"/>
                <a:sym typeface="Barlow"/>
              </a:rPr>
              <a:t>- Programa de reaprovechamiento de baterías de vehículos y aceites</a:t>
            </a:r>
            <a:r>
              <a:rPr kumimoji="0" lang="es-ES" sz="1300" b="0" i="0" u="none" strike="noStrike" kern="0" cap="none" spc="0" normalizeH="0" baseline="0" noProof="0" dirty="0">
                <a:ln>
                  <a:noFill/>
                </a:ln>
                <a:solidFill>
                  <a:srgbClr val="FFFFFF"/>
                </a:solidFill>
                <a:effectLst/>
                <a:uLnTx/>
                <a:uFillTx/>
                <a:latin typeface="Barlow"/>
                <a:ea typeface="Barlow"/>
                <a:cs typeface="Barlow"/>
                <a:sym typeface="Barlow"/>
              </a:rPr>
              <a:t>. </a:t>
            </a:r>
            <a:endParaRPr kumimoji="0" sz="1300" b="0" i="0" u="none" strike="noStrike" kern="0" cap="none" spc="0" normalizeH="0" baseline="0" noProof="0" dirty="0">
              <a:ln>
                <a:noFill/>
              </a:ln>
              <a:solidFill>
                <a:srgbClr val="FFFFFF"/>
              </a:solidFill>
              <a:effectLst/>
              <a:uLnTx/>
              <a:uFillTx/>
              <a:latin typeface="Barlow"/>
              <a:ea typeface="Barlow"/>
              <a:cs typeface="Barlow"/>
              <a:sym typeface="Barlow"/>
            </a:endParaRPr>
          </a:p>
        </p:txBody>
      </p:sp>
      <p:sp>
        <p:nvSpPr>
          <p:cNvPr id="504" name="Google Shape;504;p26"/>
          <p:cNvSpPr txBox="1"/>
          <p:nvPr/>
        </p:nvSpPr>
        <p:spPr>
          <a:xfrm>
            <a:off x="6344825" y="4071038"/>
            <a:ext cx="2793300" cy="10533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2000"/>
              <a:buFont typeface="Barlow"/>
              <a:buNone/>
              <a:tabLst/>
              <a:defRPr/>
            </a:pPr>
            <a:r>
              <a:rPr kumimoji="0" lang="es-ES" sz="1300" b="0" i="0" u="none" strike="noStrike" kern="0" cap="none" spc="0" normalizeH="0" baseline="0" noProof="0" dirty="0">
                <a:ln>
                  <a:noFill/>
                </a:ln>
                <a:solidFill>
                  <a:srgbClr val="FFFFFF"/>
                </a:solidFill>
                <a:effectLst/>
                <a:uLnTx/>
                <a:uFillTx/>
                <a:latin typeface="Calibri Light" panose="020F0302020204030204" pitchFamily="34" charset="0"/>
                <a:ea typeface="Barlow"/>
                <a:cs typeface="Calibri Light" panose="020F0302020204030204" pitchFamily="34" charset="0"/>
                <a:sym typeface="Barlow"/>
              </a:rPr>
              <a:t>Conocimiento de línea de base y evaluación del progreso de las iniciativas y actividades desarrolladas.</a:t>
            </a:r>
            <a:endParaRPr kumimoji="0" sz="1300" b="0" i="0" u="none" strike="noStrike" kern="0" cap="none" spc="0" normalizeH="0" baseline="0" noProof="0" dirty="0">
              <a:ln>
                <a:noFill/>
              </a:ln>
              <a:solidFill>
                <a:srgbClr val="FFFFFF"/>
              </a:solidFill>
              <a:effectLst/>
              <a:uLnTx/>
              <a:uFillTx/>
              <a:latin typeface="Calibri Light" panose="020F0302020204030204" pitchFamily="34" charset="0"/>
              <a:ea typeface="Barlow"/>
              <a:cs typeface="Calibri Light" panose="020F0302020204030204" pitchFamily="34" charset="0"/>
              <a:sym typeface="Barlow"/>
            </a:endParaRPr>
          </a:p>
        </p:txBody>
      </p:sp>
      <p:sp>
        <p:nvSpPr>
          <p:cNvPr id="505" name="Google Shape;505;p26"/>
          <p:cNvSpPr txBox="1"/>
          <p:nvPr/>
        </p:nvSpPr>
        <p:spPr>
          <a:xfrm>
            <a:off x="181974" y="3259838"/>
            <a:ext cx="2420700" cy="32312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s-ES" sz="1500" b="1" i="0" u="none" strike="noStrike" kern="0" cap="none" spc="0" normalizeH="0" baseline="0" noProof="0" dirty="0">
                <a:ln>
                  <a:noFill/>
                </a:ln>
                <a:solidFill>
                  <a:srgbClr val="FFFFFF"/>
                </a:solidFill>
                <a:effectLst/>
                <a:uLnTx/>
                <a:uFillTx/>
                <a:latin typeface="Calibri Light" panose="020F0302020204030204" pitchFamily="34" charset="0"/>
                <a:ea typeface="Barlow"/>
                <a:cs typeface="Calibri Light" panose="020F0302020204030204" pitchFamily="34" charset="0"/>
                <a:sym typeface="Barlow"/>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COMPRAS</a:t>
            </a:r>
            <a:r>
              <a:rPr kumimoji="0" lang="es-ES" sz="1500" b="1" i="0" u="none" strike="noStrike" kern="0" cap="none" spc="0" normalizeH="0" baseline="0" noProof="0" dirty="0">
                <a:ln>
                  <a:noFill/>
                </a:ln>
                <a:solidFill>
                  <a:srgbClr val="FFFFFF"/>
                </a:solidFill>
                <a:effectLst/>
                <a:uLnTx/>
                <a:uFillTx/>
                <a:latin typeface="Calibri Light" panose="020F0302020204030204" pitchFamily="34" charset="0"/>
                <a:ea typeface="Barlow"/>
                <a:cs typeface="Calibri Light" panose="020F0302020204030204" pitchFamily="34" charset="0"/>
                <a:sym typeface="Barlow"/>
              </a:rPr>
              <a:t> RESPONSABLES</a:t>
            </a:r>
            <a:endParaRPr kumimoji="0" sz="1500" b="1" i="0" u="none" strike="noStrike" kern="0" cap="none" spc="0" normalizeH="0" baseline="0" noProof="0" dirty="0">
              <a:ln>
                <a:noFill/>
              </a:ln>
              <a:solidFill>
                <a:srgbClr val="000000"/>
              </a:solidFill>
              <a:effectLst/>
              <a:uLnTx/>
              <a:uFillTx/>
              <a:latin typeface="Calibri Light" panose="020F0302020204030204" pitchFamily="34" charset="0"/>
              <a:ea typeface="Barlow"/>
              <a:cs typeface="Calibri Light" panose="020F0302020204030204" pitchFamily="34" charset="0"/>
              <a:sym typeface="Barlow"/>
            </a:endParaRPr>
          </a:p>
        </p:txBody>
      </p:sp>
      <p:sp>
        <p:nvSpPr>
          <p:cNvPr id="506" name="Google Shape;506;p26"/>
          <p:cNvSpPr txBox="1"/>
          <p:nvPr/>
        </p:nvSpPr>
        <p:spPr>
          <a:xfrm>
            <a:off x="6285300" y="3301250"/>
            <a:ext cx="2966700" cy="5541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s-ES" sz="1500" b="1" i="0" u="none" strike="noStrike" kern="0" cap="none" spc="0" normalizeH="0" baseline="0" noProof="0" dirty="0">
                <a:ln>
                  <a:noFill/>
                </a:ln>
                <a:solidFill>
                  <a:srgbClr val="FFFFFF"/>
                </a:solidFill>
                <a:effectLst/>
                <a:uLnTx/>
                <a:uFillTx/>
                <a:latin typeface="Calibri Light" panose="020F0302020204030204" pitchFamily="34" charset="0"/>
                <a:ea typeface="Barlow"/>
                <a:cs typeface="Calibri Light" panose="020F0302020204030204" pitchFamily="34" charset="0"/>
                <a:sym typeface="Barlow"/>
              </a:rPr>
              <a:t>ELABORACIÓN DE INDICADORES AMBIENTALES</a:t>
            </a:r>
            <a:endParaRPr kumimoji="0" sz="1500" b="1" i="0" u="none" strike="noStrike" kern="0" cap="none" spc="0" normalizeH="0" baseline="0" noProof="0" dirty="0">
              <a:ln>
                <a:noFill/>
              </a:ln>
              <a:solidFill>
                <a:srgbClr val="000000"/>
              </a:solidFill>
              <a:effectLst/>
              <a:uLnTx/>
              <a:uFillTx/>
              <a:latin typeface="Calibri Light" panose="020F0302020204030204" pitchFamily="34" charset="0"/>
              <a:ea typeface="Arial"/>
              <a:cs typeface="Calibri Light" panose="020F0302020204030204" pitchFamily="34" charset="0"/>
              <a:sym typeface="Arial"/>
            </a:endParaRPr>
          </a:p>
        </p:txBody>
      </p:sp>
      <p:sp>
        <p:nvSpPr>
          <p:cNvPr id="507" name="Google Shape;507;p26"/>
          <p:cNvSpPr txBox="1"/>
          <p:nvPr/>
        </p:nvSpPr>
        <p:spPr>
          <a:xfrm>
            <a:off x="3214050" y="3238950"/>
            <a:ext cx="2793300" cy="5541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s-ES" sz="1500" b="1" i="0" u="none" strike="noStrike" kern="0" cap="none" spc="0" normalizeH="0" baseline="0" noProof="0" dirty="0">
                <a:ln>
                  <a:noFill/>
                </a:ln>
                <a:solidFill>
                  <a:srgbClr val="FFFFFF"/>
                </a:solidFill>
                <a:effectLst/>
                <a:uLnTx/>
                <a:uFillTx/>
                <a:latin typeface="Calibri Light" panose="020F0302020204030204" pitchFamily="34" charset="0"/>
                <a:ea typeface="Barlow"/>
                <a:cs typeface="Calibri Light" panose="020F0302020204030204" pitchFamily="34" charset="0"/>
                <a:sym typeface="Barlow"/>
              </a:rPr>
              <a:t>DISMINUCIÓN Y MEJORA EN EL TRATAMIENTO DE RESIDUOS</a:t>
            </a:r>
            <a:endParaRPr kumimoji="0" sz="1500" b="1" i="0" u="none" strike="noStrike" kern="0" cap="none" spc="0" normalizeH="0" baseline="0" noProof="0" dirty="0">
              <a:ln>
                <a:noFill/>
              </a:ln>
              <a:solidFill>
                <a:srgbClr val="000000"/>
              </a:solidFill>
              <a:effectLst/>
              <a:uLnTx/>
              <a:uFillTx/>
              <a:latin typeface="Calibri Light" panose="020F0302020204030204" pitchFamily="34" charset="0"/>
              <a:ea typeface="Barlow"/>
              <a:cs typeface="Calibri Light" panose="020F0302020204030204" pitchFamily="34" charset="0"/>
              <a:sym typeface="Barlow"/>
            </a:endParaRPr>
          </a:p>
        </p:txBody>
      </p:sp>
      <p:pic>
        <p:nvPicPr>
          <p:cNvPr id="508" name="Google Shape;508;p26"/>
          <p:cNvPicPr preferRelativeResize="0"/>
          <p:nvPr/>
        </p:nvPicPr>
        <p:blipFill rotWithShape="1">
          <a:blip r:embed="rId4">
            <a:alphaModFix/>
          </a:blip>
          <a:srcRect/>
          <a:stretch/>
        </p:blipFill>
        <p:spPr>
          <a:xfrm>
            <a:off x="10555535" y="6099227"/>
            <a:ext cx="1310252" cy="457449"/>
          </a:xfrm>
          <a:prstGeom prst="rect">
            <a:avLst/>
          </a:prstGeom>
          <a:noFill/>
          <a:ln>
            <a:noFill/>
          </a:ln>
        </p:spPr>
      </p:pic>
      <p:sp>
        <p:nvSpPr>
          <p:cNvPr id="510" name="Google Shape;510;p26"/>
          <p:cNvSpPr/>
          <p:nvPr/>
        </p:nvSpPr>
        <p:spPr>
          <a:xfrm>
            <a:off x="9389700" y="3133425"/>
            <a:ext cx="2793300" cy="21864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1" name="Google Shape;511;p26"/>
          <p:cNvSpPr txBox="1"/>
          <p:nvPr/>
        </p:nvSpPr>
        <p:spPr>
          <a:xfrm>
            <a:off x="181970" y="29800"/>
            <a:ext cx="4520100" cy="401700"/>
          </a:xfrm>
          <a:prstGeom prst="rect">
            <a:avLst/>
          </a:prstGeom>
          <a:noFill/>
          <a:ln>
            <a:noFill/>
          </a:ln>
        </p:spPr>
        <p:txBody>
          <a:bodyPr spcFirstLastPara="1" wrap="square" lIns="91425" tIns="45700" rIns="91425" bIns="45700" anchor="ctr" anchorCtr="0">
            <a:normAutofit/>
          </a:bodyPr>
          <a:lstStyle/>
          <a:p>
            <a:pPr marL="0" marR="0" lvl="0" indent="0" algn="l"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s-ES" sz="1500" b="0" i="0" u="none" strike="noStrike" kern="0" cap="none" spc="0" normalizeH="0" baseline="0" noProof="0">
                <a:ln>
                  <a:noFill/>
                </a:ln>
                <a:solidFill>
                  <a:srgbClr val="FFFFFF"/>
                </a:solidFill>
                <a:effectLst/>
                <a:uLnTx/>
                <a:uFillTx/>
                <a:latin typeface="Barlow"/>
                <a:ea typeface="Barlow"/>
                <a:cs typeface="Barlow"/>
                <a:sym typeface="Barlow"/>
              </a:rPr>
              <a:t>Innovación y desempeño ambiental</a:t>
            </a:r>
            <a:endParaRPr kumimoji="0" sz="1500" b="0" i="0" u="none" strike="noStrike" kern="0" cap="none" spc="0" normalizeH="0" baseline="0" noProof="0">
              <a:ln>
                <a:noFill/>
              </a:ln>
              <a:solidFill>
                <a:srgbClr val="FFFFFF"/>
              </a:solidFill>
              <a:effectLst/>
              <a:uLnTx/>
              <a:uFillTx/>
              <a:latin typeface="Barlow"/>
              <a:ea typeface="Barlow"/>
              <a:cs typeface="Barlow"/>
              <a:sym typeface="Barlow"/>
            </a:endParaRPr>
          </a:p>
        </p:txBody>
      </p:sp>
      <p:cxnSp>
        <p:nvCxnSpPr>
          <p:cNvPr id="515" name="Google Shape;515;p26"/>
          <p:cNvCxnSpPr/>
          <p:nvPr/>
        </p:nvCxnSpPr>
        <p:spPr>
          <a:xfrm>
            <a:off x="8475" y="3963188"/>
            <a:ext cx="12168000" cy="0"/>
          </a:xfrm>
          <a:prstGeom prst="straightConnector1">
            <a:avLst/>
          </a:prstGeom>
          <a:noFill/>
          <a:ln w="28575" cap="flat" cmpd="sng">
            <a:solidFill>
              <a:schemeClr val="lt1"/>
            </a:solidFill>
            <a:prstDash val="solid"/>
            <a:round/>
            <a:headEnd type="none" w="sm" len="sm"/>
            <a:tailEnd type="none" w="sm" len="sm"/>
          </a:ln>
        </p:spPr>
      </p:cxnSp>
      <p:sp>
        <p:nvSpPr>
          <p:cNvPr id="516" name="Google Shape;516;p26"/>
          <p:cNvSpPr txBox="1"/>
          <p:nvPr/>
        </p:nvSpPr>
        <p:spPr>
          <a:xfrm>
            <a:off x="9529949" y="3354438"/>
            <a:ext cx="2420700" cy="3231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s-ES" sz="1500" b="1" i="0" u="none" strike="noStrike" kern="0" cap="none" spc="0" normalizeH="0" baseline="0" noProof="0" dirty="0">
                <a:ln>
                  <a:noFill/>
                </a:ln>
                <a:solidFill>
                  <a:srgbClr val="FFFFFF"/>
                </a:solidFill>
                <a:effectLst/>
                <a:uLnTx/>
                <a:uFillTx/>
                <a:latin typeface="Calibri Light" panose="020F0302020204030204" pitchFamily="34" charset="0"/>
                <a:ea typeface="Barlow"/>
                <a:cs typeface="Calibri Light" panose="020F0302020204030204" pitchFamily="34" charset="0"/>
                <a:sym typeface="Barlow"/>
              </a:rPr>
              <a:t>INNOVACIÓN</a:t>
            </a:r>
            <a:endParaRPr kumimoji="0" sz="1500" b="1" i="0" u="none" strike="noStrike" kern="0" cap="none" spc="0" normalizeH="0" baseline="0" noProof="0" dirty="0">
              <a:ln>
                <a:noFill/>
              </a:ln>
              <a:solidFill>
                <a:srgbClr val="000000"/>
              </a:solidFill>
              <a:effectLst/>
              <a:uLnTx/>
              <a:uFillTx/>
              <a:latin typeface="Calibri Light" panose="020F0302020204030204" pitchFamily="34" charset="0"/>
              <a:ea typeface="Barlow"/>
              <a:cs typeface="Calibri Light" panose="020F0302020204030204" pitchFamily="34" charset="0"/>
              <a:sym typeface="Barlow"/>
            </a:endParaRPr>
          </a:p>
        </p:txBody>
      </p:sp>
      <p:sp>
        <p:nvSpPr>
          <p:cNvPr id="517" name="Google Shape;517;p26"/>
          <p:cNvSpPr txBox="1"/>
          <p:nvPr/>
        </p:nvSpPr>
        <p:spPr>
          <a:xfrm>
            <a:off x="9576000" y="4163225"/>
            <a:ext cx="2607000" cy="10533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2000"/>
              <a:buFont typeface="Barlow"/>
              <a:buNone/>
              <a:tabLst/>
              <a:defRPr/>
            </a:pPr>
            <a:r>
              <a:rPr kumimoji="0" lang="es-ES" sz="1300" b="0" i="0" u="none" strike="noStrike" kern="0" cap="none" spc="0" normalizeH="0" baseline="0" noProof="0" dirty="0">
                <a:ln>
                  <a:noFill/>
                </a:ln>
                <a:solidFill>
                  <a:srgbClr val="FFFFFF"/>
                </a:solidFill>
                <a:effectLst/>
                <a:uLnTx/>
                <a:uFillTx/>
                <a:latin typeface="Calibri Light" panose="020F0302020204030204" pitchFamily="34" charset="0"/>
                <a:ea typeface="Barlow"/>
                <a:cs typeface="Calibri Light" panose="020F0302020204030204" pitchFamily="34" charset="0"/>
                <a:sym typeface="Barlow"/>
              </a:rPr>
              <a:t>Instalación de un sistema </a:t>
            </a:r>
            <a:r>
              <a:rPr kumimoji="0" lang="es-ES" sz="1300" b="0" i="0" u="none" strike="noStrike" kern="0" cap="none" spc="0" normalizeH="0" baseline="0" noProof="0" dirty="0" err="1">
                <a:ln>
                  <a:noFill/>
                </a:ln>
                <a:solidFill>
                  <a:srgbClr val="FFFFFF"/>
                </a:solidFill>
                <a:effectLst/>
                <a:uLnTx/>
                <a:uFillTx/>
                <a:latin typeface="Calibri Light" panose="020F0302020204030204" pitchFamily="34" charset="0"/>
                <a:ea typeface="Barlow"/>
                <a:cs typeface="Calibri Light" panose="020F0302020204030204" pitchFamily="34" charset="0"/>
                <a:sym typeface="Barlow"/>
              </a:rPr>
              <a:t>Watergen</a:t>
            </a:r>
            <a:r>
              <a:rPr kumimoji="0" lang="es-ES" sz="1300" b="0" i="0" u="none" strike="noStrike" kern="0" cap="none" spc="0" normalizeH="0" baseline="0" noProof="0" dirty="0">
                <a:ln>
                  <a:noFill/>
                </a:ln>
                <a:solidFill>
                  <a:srgbClr val="FFFFFF"/>
                </a:solidFill>
                <a:effectLst/>
                <a:uLnTx/>
                <a:uFillTx/>
                <a:latin typeface="Calibri Light" panose="020F0302020204030204" pitchFamily="34" charset="0"/>
                <a:ea typeface="Barlow"/>
                <a:cs typeface="Calibri Light" panose="020F0302020204030204" pitchFamily="34" charset="0"/>
                <a:sym typeface="Barlow"/>
              </a:rPr>
              <a:t> con capacidad de generación de 900 litros de agua potable por día.</a:t>
            </a:r>
            <a:endParaRPr kumimoji="0" sz="1300" b="0" i="0" u="none" strike="noStrike" kern="0" cap="none" spc="0" normalizeH="0" baseline="0" noProof="0" dirty="0">
              <a:ln>
                <a:noFill/>
              </a:ln>
              <a:solidFill>
                <a:srgbClr val="FFFFFF"/>
              </a:solidFill>
              <a:effectLst/>
              <a:uLnTx/>
              <a:uFillTx/>
              <a:latin typeface="Calibri Light" panose="020F0302020204030204" pitchFamily="34" charset="0"/>
              <a:ea typeface="Barlow"/>
              <a:cs typeface="Calibri Light" panose="020F0302020204030204" pitchFamily="34" charset="0"/>
              <a:sym typeface="Barlow"/>
            </a:endParaRPr>
          </a:p>
        </p:txBody>
      </p:sp>
      <p:sp>
        <p:nvSpPr>
          <p:cNvPr id="518" name="Google Shape;518;p26"/>
          <p:cNvSpPr txBox="1"/>
          <p:nvPr/>
        </p:nvSpPr>
        <p:spPr>
          <a:xfrm>
            <a:off x="421200" y="5464250"/>
            <a:ext cx="7545300" cy="101254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Pts val="1800"/>
              <a:buFont typeface="Arial"/>
              <a:buNone/>
              <a:tabLst/>
              <a:defRPr/>
            </a:pPr>
            <a:r>
              <a:rPr kumimoji="0" lang="es-ES" sz="1300" b="0" i="0" u="none" strike="noStrike" kern="0" cap="none" spc="0" normalizeH="0" baseline="0" noProof="0" dirty="0">
                <a:ln>
                  <a:noFill/>
                </a:ln>
                <a:solidFill>
                  <a:srgbClr val="000000"/>
                </a:solidFill>
                <a:effectLst/>
                <a:uLnTx/>
                <a:uFillTx/>
                <a:latin typeface="Calibri Light" panose="020F0302020204030204" pitchFamily="34" charset="0"/>
                <a:ea typeface="Barlow"/>
                <a:cs typeface="Calibri Light" panose="020F0302020204030204" pitchFamily="34" charset="0"/>
                <a:sym typeface="Barlow"/>
              </a:rPr>
              <a:t>Disposición de  un anual de contingencias marítimas con foco en derrames y preparación de eventos no esperados, </a:t>
            </a:r>
          </a:p>
          <a:p>
            <a:pPr marL="0" marR="0" lvl="0" indent="0" algn="l" defTabSz="914400" rtl="0" eaLnBrk="1" fontAlgn="auto" latinLnBrk="0" hangingPunct="1">
              <a:lnSpc>
                <a:spcPct val="115000"/>
              </a:lnSpc>
              <a:spcBef>
                <a:spcPts val="0"/>
              </a:spcBef>
              <a:spcAft>
                <a:spcPts val="0"/>
              </a:spcAft>
              <a:buClr>
                <a:srgbClr val="000000"/>
              </a:buClr>
              <a:buSzPts val="1800"/>
              <a:buFont typeface="Arial"/>
              <a:buNone/>
              <a:tabLst/>
              <a:defRPr/>
            </a:pPr>
            <a:r>
              <a:rPr lang="es-ES" sz="1300" kern="0" dirty="0">
                <a:solidFill>
                  <a:srgbClr val="000000"/>
                </a:solidFill>
                <a:latin typeface="Calibri Light" panose="020F0302020204030204" pitchFamily="34" charset="0"/>
                <a:ea typeface="Barlow"/>
                <a:cs typeface="Calibri Light" panose="020F0302020204030204" pitchFamily="34" charset="0"/>
                <a:sym typeface="Barlow"/>
              </a:rPr>
              <a:t>R</a:t>
            </a:r>
            <a:r>
              <a:rPr kumimoji="0" lang="es-ES" sz="1300" b="0" i="0" u="none" strike="noStrike" kern="0" cap="none" spc="0" normalizeH="0" baseline="0" noProof="0" dirty="0" err="1">
                <a:ln>
                  <a:noFill/>
                </a:ln>
                <a:solidFill>
                  <a:srgbClr val="000000"/>
                </a:solidFill>
                <a:effectLst/>
                <a:uLnTx/>
                <a:uFillTx/>
                <a:latin typeface="Calibri Light" panose="020F0302020204030204" pitchFamily="34" charset="0"/>
                <a:ea typeface="Barlow"/>
                <a:cs typeface="Calibri Light" panose="020F0302020204030204" pitchFamily="34" charset="0"/>
                <a:sym typeface="Barlow"/>
              </a:rPr>
              <a:t>ealización</a:t>
            </a:r>
            <a:r>
              <a:rPr kumimoji="0" lang="es-ES" sz="1300" b="0" i="0" u="none" strike="noStrike" kern="0" cap="none" spc="0" normalizeH="0" baseline="0" noProof="0" dirty="0">
                <a:ln>
                  <a:noFill/>
                </a:ln>
                <a:solidFill>
                  <a:srgbClr val="000000"/>
                </a:solidFill>
                <a:effectLst/>
                <a:uLnTx/>
                <a:uFillTx/>
                <a:latin typeface="Calibri Light" panose="020F0302020204030204" pitchFamily="34" charset="0"/>
                <a:ea typeface="Barlow"/>
                <a:cs typeface="Calibri Light" panose="020F0302020204030204" pitchFamily="34" charset="0"/>
                <a:sym typeface="Barlow"/>
              </a:rPr>
              <a:t> de informes de medio ambiente y seguridad  marítima. </a:t>
            </a:r>
            <a:r>
              <a:rPr lang="es-ES" sz="1300" kern="0" dirty="0">
                <a:solidFill>
                  <a:srgbClr val="000000"/>
                </a:solidFill>
                <a:latin typeface="Calibri Light" panose="020F0302020204030204" pitchFamily="34" charset="0"/>
                <a:ea typeface="Barlow"/>
                <a:cs typeface="Calibri Light" panose="020F0302020204030204" pitchFamily="34" charset="0"/>
                <a:sym typeface="Barlow"/>
              </a:rPr>
              <a:t>P</a:t>
            </a:r>
            <a:r>
              <a:rPr kumimoji="0" lang="es-ES" sz="1300" b="0" i="0" u="none" strike="noStrike" kern="0" cap="none" spc="0" normalizeH="0" baseline="0" noProof="0" dirty="0" err="1">
                <a:ln>
                  <a:noFill/>
                </a:ln>
                <a:solidFill>
                  <a:srgbClr val="000000"/>
                </a:solidFill>
                <a:effectLst/>
                <a:uLnTx/>
                <a:uFillTx/>
                <a:latin typeface="Calibri Light" panose="020F0302020204030204" pitchFamily="34" charset="0"/>
                <a:ea typeface="Barlow"/>
                <a:cs typeface="Calibri Light" panose="020F0302020204030204" pitchFamily="34" charset="0"/>
                <a:sym typeface="Barlow"/>
              </a:rPr>
              <a:t>ruebas</a:t>
            </a:r>
            <a:r>
              <a:rPr kumimoji="0" lang="es-ES" sz="1300" b="0" i="0" u="none" strike="noStrike" kern="0" cap="none" spc="0" normalizeH="0" baseline="0" noProof="0" dirty="0">
                <a:ln>
                  <a:noFill/>
                </a:ln>
                <a:solidFill>
                  <a:srgbClr val="000000"/>
                </a:solidFill>
                <a:effectLst/>
                <a:uLnTx/>
                <a:uFillTx/>
                <a:latin typeface="Calibri Light" panose="020F0302020204030204" pitchFamily="34" charset="0"/>
                <a:ea typeface="Barlow"/>
                <a:cs typeface="Calibri Light" panose="020F0302020204030204" pitchFamily="34" charset="0"/>
                <a:sym typeface="Barlow"/>
              </a:rPr>
              <a:t> de seguridad con balsas salvavidas y prácticas de abandono con despliegue real.</a:t>
            </a:r>
            <a:endParaRPr kumimoji="0" sz="1300" b="0" i="0" u="none" strike="noStrike" kern="0" cap="none" spc="0" normalizeH="0" baseline="0" noProof="0" dirty="0">
              <a:ln>
                <a:noFill/>
              </a:ln>
              <a:solidFill>
                <a:srgbClr val="000000"/>
              </a:solidFill>
              <a:effectLst/>
              <a:uLnTx/>
              <a:uFillTx/>
              <a:latin typeface="Calibri Light" panose="020F0302020204030204" pitchFamily="34" charset="0"/>
              <a:ea typeface="Barlow"/>
              <a:cs typeface="Calibri Light" panose="020F0302020204030204" pitchFamily="34" charset="0"/>
              <a:sym typeface="Barlow"/>
            </a:endParaRPr>
          </a:p>
        </p:txBody>
      </p:sp>
      <p:sp>
        <p:nvSpPr>
          <p:cNvPr id="519" name="Google Shape;519;p26"/>
          <p:cNvSpPr txBox="1">
            <a:spLocks noGrp="1"/>
          </p:cNvSpPr>
          <p:nvPr>
            <p:ph type="sldNum" idx="12"/>
          </p:nvPr>
        </p:nvSpPr>
        <p:spPr>
          <a:xfrm>
            <a:off x="9457200" y="6516000"/>
            <a:ext cx="2743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s-ES" sz="1100" b="0" i="0" u="none" strike="noStrike" kern="0" cap="none" spc="0" normalizeH="0" baseline="0" noProof="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a:t>
            </a:fld>
            <a:endParaRPr kumimoji="0" sz="1100" b="0" i="0" u="none" strike="noStrike" kern="0" cap="none" spc="0" normalizeH="0" baseline="0" noProof="0">
              <a:ln>
                <a:noFill/>
              </a:ln>
              <a:solidFill>
                <a:srgbClr val="FFFFFF"/>
              </a:solidFill>
              <a:effectLst/>
              <a:uLnTx/>
              <a:uFillTx/>
              <a:latin typeface="Calibri"/>
              <a:cs typeface="Calibri"/>
              <a:sym typeface="Calibri"/>
            </a:endParaRPr>
          </a:p>
        </p:txBody>
      </p:sp>
      <p:pic>
        <p:nvPicPr>
          <p:cNvPr id="2" name="Imagen 1">
            <a:extLst>
              <a:ext uri="{FF2B5EF4-FFF2-40B4-BE49-F238E27FC236}">
                <a16:creationId xmlns:a16="http://schemas.microsoft.com/office/drawing/2014/main" id="{790A292A-B155-C80D-44D7-E67A73E85178}"/>
              </a:ext>
            </a:extLst>
          </p:cNvPr>
          <p:cNvPicPr>
            <a:picLocks noChangeAspect="1"/>
          </p:cNvPicPr>
          <p:nvPr/>
        </p:nvPicPr>
        <p:blipFill>
          <a:blip r:embed="rId5"/>
          <a:stretch>
            <a:fillRect/>
          </a:stretch>
        </p:blipFill>
        <p:spPr>
          <a:xfrm>
            <a:off x="8070333" y="5954600"/>
            <a:ext cx="1505667" cy="903400"/>
          </a:xfrm>
          <a:prstGeom prst="rect">
            <a:avLst/>
          </a:prstGeom>
        </p:spPr>
      </p:pic>
      <p:pic>
        <p:nvPicPr>
          <p:cNvPr id="3" name="Imagen 2">
            <a:extLst>
              <a:ext uri="{FF2B5EF4-FFF2-40B4-BE49-F238E27FC236}">
                <a16:creationId xmlns:a16="http://schemas.microsoft.com/office/drawing/2014/main" id="{5CE037DC-96E5-DC99-138F-3B5E045050D3}"/>
              </a:ext>
            </a:extLst>
          </p:cNvPr>
          <p:cNvPicPr>
            <a:picLocks noChangeAspect="1"/>
          </p:cNvPicPr>
          <p:nvPr/>
        </p:nvPicPr>
        <p:blipFill>
          <a:blip r:embed="rId6"/>
          <a:stretch>
            <a:fillRect/>
          </a:stretch>
        </p:blipFill>
        <p:spPr>
          <a:xfrm>
            <a:off x="8475" y="95617"/>
            <a:ext cx="1390019" cy="23767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64E23E2-7440-4E36-A67B-0F88C5F7E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06949AE-010D-4C18-8AED-7872085ADD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5458121" cy="5897880"/>
          </a:xfrm>
          <a:prstGeom prst="rect">
            <a:avLst/>
          </a:prstGeom>
          <a:solidFill>
            <a:srgbClr val="FFFFFF"/>
          </a:solidFill>
          <a:ln w="19050">
            <a:solidFill>
              <a:srgbClr val="F49F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arcador de contenido 3">
            <a:extLst>
              <a:ext uri="{FF2B5EF4-FFF2-40B4-BE49-F238E27FC236}">
                <a16:creationId xmlns:a16="http://schemas.microsoft.com/office/drawing/2014/main" id="{F81F67A0-6314-52E9-215F-42EE542B36B0}"/>
              </a:ext>
            </a:extLst>
          </p:cNvPr>
          <p:cNvPicPr>
            <a:picLocks noGrp="1" noChangeAspect="1"/>
          </p:cNvPicPr>
          <p:nvPr>
            <p:ph idx="1"/>
          </p:nvPr>
        </p:nvPicPr>
        <p:blipFill rotWithShape="1">
          <a:blip r:embed="rId3"/>
          <a:srcRect r="125"/>
          <a:stretch/>
        </p:blipFill>
        <p:spPr>
          <a:xfrm>
            <a:off x="730046" y="650497"/>
            <a:ext cx="4952051" cy="5571066"/>
          </a:xfrm>
          <a:prstGeom prst="rect">
            <a:avLst/>
          </a:prstGeom>
        </p:spPr>
      </p:pic>
      <p:sp>
        <p:nvSpPr>
          <p:cNvPr id="23" name="Rectangle 22">
            <a:extLst>
              <a:ext uri="{FF2B5EF4-FFF2-40B4-BE49-F238E27FC236}">
                <a16:creationId xmlns:a16="http://schemas.microsoft.com/office/drawing/2014/main" id="{FE54AADB-50C7-4293-94C0-27361A32B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1" cy="5897880"/>
          </a:xfrm>
          <a:prstGeom prst="rect">
            <a:avLst/>
          </a:prstGeom>
          <a:solidFill>
            <a:srgbClr val="FFFFFF"/>
          </a:solidFill>
          <a:ln w="19050">
            <a:solidFill>
              <a:srgbClr val="F49F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D685AC06-E0BE-00C1-5BA9-9C6F235E4705}"/>
              </a:ext>
            </a:extLst>
          </p:cNvPr>
          <p:cNvPicPr>
            <a:picLocks noChangeAspect="1"/>
          </p:cNvPicPr>
          <p:nvPr/>
        </p:nvPicPr>
        <p:blipFill rotWithShape="1">
          <a:blip r:embed="rId4"/>
          <a:srcRect l="2016" r="12228" b="1"/>
          <a:stretch/>
        </p:blipFill>
        <p:spPr>
          <a:xfrm>
            <a:off x="6510501" y="643467"/>
            <a:ext cx="4950850" cy="5571066"/>
          </a:xfrm>
          <a:prstGeom prst="rect">
            <a:avLst/>
          </a:prstGeom>
        </p:spPr>
      </p:pic>
    </p:spTree>
    <p:extLst>
      <p:ext uri="{BB962C8B-B14F-4D97-AF65-F5344CB8AC3E}">
        <p14:creationId xmlns:p14="http://schemas.microsoft.com/office/powerpoint/2010/main" val="265010299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341</TotalTime>
  <Words>971</Words>
  <Application>Microsoft Office PowerPoint</Application>
  <PresentationFormat>Panorámica</PresentationFormat>
  <Paragraphs>95</Paragraphs>
  <Slides>13</Slides>
  <Notes>11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13</vt:i4>
      </vt:variant>
    </vt:vector>
  </HeadingPairs>
  <TitlesOfParts>
    <vt:vector size="20" baseType="lpstr">
      <vt:lpstr>Arial</vt:lpstr>
      <vt:lpstr>Avenir Next LT Pro</vt:lpstr>
      <vt:lpstr>Barlow</vt:lpstr>
      <vt:lpstr>Calibri</vt:lpstr>
      <vt:lpstr>Calibri Light</vt:lpstr>
      <vt:lpstr>Tema de Office</vt:lpstr>
      <vt:lpstr>Office Theme</vt:lpstr>
      <vt:lpstr>INNOVACIÓN SUSTENTABLE</vt:lpstr>
      <vt:lpstr>Presentación de PowerPoint</vt:lpstr>
      <vt:lpstr>SOSTENIBILIDAD BUQUEBUS </vt:lpstr>
      <vt:lpstr>Presentación de PowerPoint</vt:lpstr>
      <vt:lpstr>Planta de GNL San Vicente</vt:lpstr>
      <vt:lpstr>Acciones AMBIENTALES de BUQUEBUS </vt:lpstr>
      <vt:lpstr>Acciones ambientales BUQUEBUS</vt:lpstr>
      <vt:lpstr>Presentación de PowerPoint</vt:lpstr>
      <vt:lpstr>Presentación de PowerPoint</vt:lpstr>
      <vt:lpstr>PRÓXIMOS PASOS</vt:lpstr>
      <vt:lpstr>Acción social</vt:lpstr>
      <vt:lpstr>Presentación de PowerPoint</vt:lpstr>
      <vt:lpstr>MUCHAS GRACIAS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INNOVACIÓN SUSTENTABLE</dc:title>
  <dc:creator>Carmen Cass Ib</dc:creator>
  <cp:lastModifiedBy>Carmen Cass Ib</cp:lastModifiedBy>
  <cp:revision>1</cp:revision>
  <dcterms:created xsi:type="dcterms:W3CDTF">2023-09-21T12:28:16Z</dcterms:created>
  <dcterms:modified xsi:type="dcterms:W3CDTF">2023-09-25T14:03:33Z</dcterms:modified>
</cp:coreProperties>
</file>